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68"/>
  </p:notesMasterIdLst>
  <p:sldIdLst>
    <p:sldId id="257" r:id="rId2"/>
    <p:sldId id="291" r:id="rId3"/>
    <p:sldId id="262" r:id="rId4"/>
    <p:sldId id="270" r:id="rId5"/>
    <p:sldId id="265" r:id="rId6"/>
    <p:sldId id="266" r:id="rId7"/>
    <p:sldId id="267" r:id="rId8"/>
    <p:sldId id="268" r:id="rId9"/>
    <p:sldId id="271" r:id="rId10"/>
    <p:sldId id="272" r:id="rId11"/>
    <p:sldId id="273" r:id="rId12"/>
    <p:sldId id="284" r:id="rId13"/>
    <p:sldId id="269" r:id="rId14"/>
    <p:sldId id="285" r:id="rId15"/>
    <p:sldId id="287" r:id="rId16"/>
    <p:sldId id="286" r:id="rId17"/>
    <p:sldId id="288" r:id="rId18"/>
    <p:sldId id="289" r:id="rId19"/>
    <p:sldId id="290" r:id="rId20"/>
    <p:sldId id="292" r:id="rId21"/>
    <p:sldId id="274" r:id="rId22"/>
    <p:sldId id="293" r:id="rId23"/>
    <p:sldId id="278" r:id="rId24"/>
    <p:sldId id="276" r:id="rId25"/>
    <p:sldId id="277" r:id="rId26"/>
    <p:sldId id="279" r:id="rId27"/>
    <p:sldId id="280" r:id="rId28"/>
    <p:sldId id="298" r:id="rId29"/>
    <p:sldId id="281" r:id="rId30"/>
    <p:sldId id="282" r:id="rId31"/>
    <p:sldId id="283" r:id="rId32"/>
    <p:sldId id="294" r:id="rId33"/>
    <p:sldId id="297" r:id="rId34"/>
    <p:sldId id="295" r:id="rId35"/>
    <p:sldId id="296" r:id="rId36"/>
    <p:sldId id="299" r:id="rId37"/>
    <p:sldId id="304" r:id="rId38"/>
    <p:sldId id="305" r:id="rId39"/>
    <p:sldId id="306" r:id="rId40"/>
    <p:sldId id="307" r:id="rId41"/>
    <p:sldId id="300" r:id="rId42"/>
    <p:sldId id="301" r:id="rId43"/>
    <p:sldId id="302" r:id="rId44"/>
    <p:sldId id="308" r:id="rId45"/>
    <p:sldId id="309" r:id="rId46"/>
    <p:sldId id="326" r:id="rId47"/>
    <p:sldId id="322" r:id="rId48"/>
    <p:sldId id="325" r:id="rId49"/>
    <p:sldId id="324" r:id="rId50"/>
    <p:sldId id="323" r:id="rId51"/>
    <p:sldId id="327" r:id="rId52"/>
    <p:sldId id="328" r:id="rId53"/>
    <p:sldId id="329" r:id="rId54"/>
    <p:sldId id="330"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364"/>
    <p:restoredTop sz="96449" autoAdjust="0"/>
  </p:normalViewPr>
  <p:slideViewPr>
    <p:cSldViewPr snapToGrid="0">
      <p:cViewPr varScale="1">
        <p:scale>
          <a:sx n="111" d="100"/>
          <a:sy n="111" d="100"/>
        </p:scale>
        <p:origin x="456" y="108"/>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kash Gangwar" userId="ac31cc28-d38e-42ab-89d2-2bca02aeb7e2" providerId="ADAL" clId="{85159D88-BF08-42F7-AB69-6821FE7EE752}"/>
    <pc:docChg chg="undo redo custSel addSld delSld modSld sldOrd">
      <pc:chgData name="Akash Gangwar" userId="ac31cc28-d38e-42ab-89d2-2bca02aeb7e2" providerId="ADAL" clId="{85159D88-BF08-42F7-AB69-6821FE7EE752}" dt="2025-04-01T10:54:15.146" v="11503" actId="47"/>
      <pc:docMkLst>
        <pc:docMk/>
      </pc:docMkLst>
      <pc:sldChg chg="modSp mod">
        <pc:chgData name="Akash Gangwar" userId="ac31cc28-d38e-42ab-89d2-2bca02aeb7e2" providerId="ADAL" clId="{85159D88-BF08-42F7-AB69-6821FE7EE752}" dt="2025-03-05T04:23:16.821" v="4779" actId="1076"/>
        <pc:sldMkLst>
          <pc:docMk/>
          <pc:sldMk cId="1266951057" sldId="257"/>
        </pc:sldMkLst>
        <pc:spChg chg="mod">
          <ac:chgData name="Akash Gangwar" userId="ac31cc28-d38e-42ab-89d2-2bca02aeb7e2" providerId="ADAL" clId="{85159D88-BF08-42F7-AB69-6821FE7EE752}" dt="2025-03-05T04:23:16.821" v="4779" actId="1076"/>
          <ac:spMkLst>
            <pc:docMk/>
            <pc:sldMk cId="1266951057" sldId="257"/>
            <ac:spMk id="2" creationId="{48A5C950-164C-72B2-BA39-8C9C83FF7E8C}"/>
          </ac:spMkLst>
        </pc:spChg>
      </pc:sldChg>
      <pc:sldChg chg="addSp delSp modSp mod">
        <pc:chgData name="Akash Gangwar" userId="ac31cc28-d38e-42ab-89d2-2bca02aeb7e2" providerId="ADAL" clId="{85159D88-BF08-42F7-AB69-6821FE7EE752}" dt="2025-03-04T09:44:14.041" v="1480" actId="20577"/>
        <pc:sldMkLst>
          <pc:docMk/>
          <pc:sldMk cId="2857703941" sldId="262"/>
        </pc:sldMkLst>
        <pc:spChg chg="mod">
          <ac:chgData name="Akash Gangwar" userId="ac31cc28-d38e-42ab-89d2-2bca02aeb7e2" providerId="ADAL" clId="{85159D88-BF08-42F7-AB69-6821FE7EE752}" dt="2025-03-04T09:44:14.041" v="1480" actId="20577"/>
          <ac:spMkLst>
            <pc:docMk/>
            <pc:sldMk cId="2857703941" sldId="262"/>
            <ac:spMk id="6" creationId="{34429BFA-13B3-2BDF-BE62-D6774280E000}"/>
          </ac:spMkLst>
        </pc:spChg>
        <pc:spChg chg="add mod">
          <ac:chgData name="Akash Gangwar" userId="ac31cc28-d38e-42ab-89d2-2bca02aeb7e2" providerId="ADAL" clId="{85159D88-BF08-42F7-AB69-6821FE7EE752}" dt="2025-03-03T12:23:39.635" v="1045" actId="1076"/>
          <ac:spMkLst>
            <pc:docMk/>
            <pc:sldMk cId="2857703941" sldId="262"/>
            <ac:spMk id="7" creationId="{84072805-0CDB-C602-45DB-1987D5EB0268}"/>
          </ac:spMkLst>
        </pc:spChg>
        <pc:picChg chg="add mod">
          <ac:chgData name="Akash Gangwar" userId="ac31cc28-d38e-42ab-89d2-2bca02aeb7e2" providerId="ADAL" clId="{85159D88-BF08-42F7-AB69-6821FE7EE752}" dt="2025-03-03T12:21:51.851" v="1016" actId="1076"/>
          <ac:picMkLst>
            <pc:docMk/>
            <pc:sldMk cId="2857703941" sldId="262"/>
            <ac:picMk id="1026" creationId="{78540EE5-A8C8-76F0-47A4-1626752F4310}"/>
          </ac:picMkLst>
        </pc:picChg>
      </pc:sldChg>
      <pc:sldChg chg="del">
        <pc:chgData name="Akash Gangwar" userId="ac31cc28-d38e-42ab-89d2-2bca02aeb7e2" providerId="ADAL" clId="{85159D88-BF08-42F7-AB69-6821FE7EE752}" dt="2025-03-03T05:01:12.184" v="0" actId="2696"/>
        <pc:sldMkLst>
          <pc:docMk/>
          <pc:sldMk cId="4174576544" sldId="263"/>
        </pc:sldMkLst>
      </pc:sldChg>
      <pc:sldChg chg="del">
        <pc:chgData name="Akash Gangwar" userId="ac31cc28-d38e-42ab-89d2-2bca02aeb7e2" providerId="ADAL" clId="{85159D88-BF08-42F7-AB69-6821FE7EE752}" dt="2025-03-03T11:47:54.114" v="879" actId="2696"/>
        <pc:sldMkLst>
          <pc:docMk/>
          <pc:sldMk cId="2630372882" sldId="264"/>
        </pc:sldMkLst>
      </pc:sldChg>
      <pc:sldChg chg="addSp delSp modSp mod">
        <pc:chgData name="Akash Gangwar" userId="ac31cc28-d38e-42ab-89d2-2bca02aeb7e2" providerId="ADAL" clId="{85159D88-BF08-42F7-AB69-6821FE7EE752}" dt="2025-03-03T12:29:03.784" v="1173"/>
        <pc:sldMkLst>
          <pc:docMk/>
          <pc:sldMk cId="821271468" sldId="265"/>
        </pc:sldMkLst>
        <pc:spChg chg="add mod">
          <ac:chgData name="Akash Gangwar" userId="ac31cc28-d38e-42ab-89d2-2bca02aeb7e2" providerId="ADAL" clId="{85159D88-BF08-42F7-AB69-6821FE7EE752}" dt="2025-03-03T12:29:03.784" v="1173"/>
          <ac:spMkLst>
            <pc:docMk/>
            <pc:sldMk cId="821271468" sldId="265"/>
            <ac:spMk id="7" creationId="{CE109316-B779-467E-4686-898E3CF157CB}"/>
          </ac:spMkLst>
        </pc:spChg>
      </pc:sldChg>
      <pc:sldChg chg="addSp modSp">
        <pc:chgData name="Akash Gangwar" userId="ac31cc28-d38e-42ab-89d2-2bca02aeb7e2" providerId="ADAL" clId="{85159D88-BF08-42F7-AB69-6821FE7EE752}" dt="2025-03-03T12:29:07.393" v="1174"/>
        <pc:sldMkLst>
          <pc:docMk/>
          <pc:sldMk cId="3872652729" sldId="266"/>
        </pc:sldMkLst>
        <pc:spChg chg="add mod">
          <ac:chgData name="Akash Gangwar" userId="ac31cc28-d38e-42ab-89d2-2bca02aeb7e2" providerId="ADAL" clId="{85159D88-BF08-42F7-AB69-6821FE7EE752}" dt="2025-03-03T12:29:07.393" v="1174"/>
          <ac:spMkLst>
            <pc:docMk/>
            <pc:sldMk cId="3872652729" sldId="266"/>
            <ac:spMk id="6" creationId="{475A3881-8C5C-A5B1-BD95-F7A4365F174D}"/>
          </ac:spMkLst>
        </pc:spChg>
      </pc:sldChg>
      <pc:sldChg chg="addSp delSp modSp mod">
        <pc:chgData name="Akash Gangwar" userId="ac31cc28-d38e-42ab-89d2-2bca02aeb7e2" providerId="ADAL" clId="{85159D88-BF08-42F7-AB69-6821FE7EE752}" dt="2025-03-03T12:30:03.421" v="1201" actId="14100"/>
        <pc:sldMkLst>
          <pc:docMk/>
          <pc:sldMk cId="3344363675" sldId="267"/>
        </pc:sldMkLst>
        <pc:spChg chg="mod">
          <ac:chgData name="Akash Gangwar" userId="ac31cc28-d38e-42ab-89d2-2bca02aeb7e2" providerId="ADAL" clId="{85159D88-BF08-42F7-AB69-6821FE7EE752}" dt="2025-03-03T12:29:49.890" v="1195" actId="20577"/>
          <ac:spMkLst>
            <pc:docMk/>
            <pc:sldMk cId="3344363675" sldId="267"/>
            <ac:spMk id="2" creationId="{FF42F541-AB25-3EE1-F175-510DF1521227}"/>
          </ac:spMkLst>
        </pc:spChg>
        <pc:spChg chg="mod">
          <ac:chgData name="Akash Gangwar" userId="ac31cc28-d38e-42ab-89d2-2bca02aeb7e2" providerId="ADAL" clId="{85159D88-BF08-42F7-AB69-6821FE7EE752}" dt="2025-03-03T11:48:21.891" v="935" actId="20577"/>
          <ac:spMkLst>
            <pc:docMk/>
            <pc:sldMk cId="3344363675" sldId="267"/>
            <ac:spMk id="5" creationId="{BA1090B8-8120-95F3-9F2B-9F2692E28027}"/>
          </ac:spMkLst>
        </pc:spChg>
        <pc:spChg chg="add mod">
          <ac:chgData name="Akash Gangwar" userId="ac31cc28-d38e-42ab-89d2-2bca02aeb7e2" providerId="ADAL" clId="{85159D88-BF08-42F7-AB69-6821FE7EE752}" dt="2025-03-03T12:30:03.421" v="1201" actId="14100"/>
          <ac:spMkLst>
            <pc:docMk/>
            <pc:sldMk cId="3344363675" sldId="267"/>
            <ac:spMk id="6" creationId="{62599063-3CF5-0ECB-94E9-1324223CF061}"/>
          </ac:spMkLst>
        </pc:spChg>
      </pc:sldChg>
      <pc:sldChg chg="modSp mod">
        <pc:chgData name="Akash Gangwar" userId="ac31cc28-d38e-42ab-89d2-2bca02aeb7e2" providerId="ADAL" clId="{85159D88-BF08-42F7-AB69-6821FE7EE752}" dt="2025-03-05T04:23:57.850" v="4780" actId="313"/>
        <pc:sldMkLst>
          <pc:docMk/>
          <pc:sldMk cId="4150530479" sldId="269"/>
        </pc:sldMkLst>
        <pc:spChg chg="mod">
          <ac:chgData name="Akash Gangwar" userId="ac31cc28-d38e-42ab-89d2-2bca02aeb7e2" providerId="ADAL" clId="{85159D88-BF08-42F7-AB69-6821FE7EE752}" dt="2025-03-05T04:23:57.850" v="4780" actId="313"/>
          <ac:spMkLst>
            <pc:docMk/>
            <pc:sldMk cId="4150530479" sldId="269"/>
            <ac:spMk id="2" creationId="{7BD9E146-7440-28D7-B89C-62A366E371F6}"/>
          </ac:spMkLst>
        </pc:spChg>
      </pc:sldChg>
      <pc:sldChg chg="modSp mod">
        <pc:chgData name="Akash Gangwar" userId="ac31cc28-d38e-42ab-89d2-2bca02aeb7e2" providerId="ADAL" clId="{85159D88-BF08-42F7-AB69-6821FE7EE752}" dt="2025-03-03T12:28:54.372" v="1171" actId="14100"/>
        <pc:sldMkLst>
          <pc:docMk/>
          <pc:sldMk cId="2143055095" sldId="270"/>
        </pc:sldMkLst>
        <pc:spChg chg="mod">
          <ac:chgData name="Akash Gangwar" userId="ac31cc28-d38e-42ab-89d2-2bca02aeb7e2" providerId="ADAL" clId="{85159D88-BF08-42F7-AB69-6821FE7EE752}" dt="2025-03-03T12:28:54.372" v="1171" actId="14100"/>
          <ac:spMkLst>
            <pc:docMk/>
            <pc:sldMk cId="2143055095" sldId="270"/>
            <ac:spMk id="6" creationId="{2AF6CA3A-782A-7FD0-1CFA-4F322A2D49B6}"/>
          </ac:spMkLst>
        </pc:spChg>
        <pc:spChg chg="mod">
          <ac:chgData name="Akash Gangwar" userId="ac31cc28-d38e-42ab-89d2-2bca02aeb7e2" providerId="ADAL" clId="{85159D88-BF08-42F7-AB69-6821FE7EE752}" dt="2025-03-03T05:01:20.314" v="1" actId="1076"/>
          <ac:spMkLst>
            <pc:docMk/>
            <pc:sldMk cId="2143055095" sldId="270"/>
            <ac:spMk id="7" creationId="{56612AF1-763B-137F-2D75-17F88D9D4354}"/>
          </ac:spMkLst>
        </pc:spChg>
      </pc:sldChg>
      <pc:sldChg chg="addSp modSp mod">
        <pc:chgData name="Akash Gangwar" userId="ac31cc28-d38e-42ab-89d2-2bca02aeb7e2" providerId="ADAL" clId="{85159D88-BF08-42F7-AB69-6821FE7EE752}" dt="2025-03-03T12:41:11.883" v="1330" actId="20577"/>
        <pc:sldMkLst>
          <pc:docMk/>
          <pc:sldMk cId="1482520893" sldId="271"/>
        </pc:sldMkLst>
        <pc:spChg chg="mod">
          <ac:chgData name="Akash Gangwar" userId="ac31cc28-d38e-42ab-89d2-2bca02aeb7e2" providerId="ADAL" clId="{85159D88-BF08-42F7-AB69-6821FE7EE752}" dt="2025-03-03T12:41:11.883" v="1330" actId="20577"/>
          <ac:spMkLst>
            <pc:docMk/>
            <pc:sldMk cId="1482520893" sldId="271"/>
            <ac:spMk id="2" creationId="{E30D90F6-8A9F-453D-F80E-FE10F9100CBD}"/>
          </ac:spMkLst>
        </pc:spChg>
        <pc:spChg chg="add mod">
          <ac:chgData name="Akash Gangwar" userId="ac31cc28-d38e-42ab-89d2-2bca02aeb7e2" providerId="ADAL" clId="{85159D88-BF08-42F7-AB69-6821FE7EE752}" dt="2025-03-03T12:40:18.201" v="1302" actId="20577"/>
          <ac:spMkLst>
            <pc:docMk/>
            <pc:sldMk cId="1482520893" sldId="271"/>
            <ac:spMk id="6" creationId="{9313CCE3-DCC0-980D-29CF-62145BD6344E}"/>
          </ac:spMkLst>
        </pc:spChg>
        <pc:spChg chg="add mod">
          <ac:chgData name="Akash Gangwar" userId="ac31cc28-d38e-42ab-89d2-2bca02aeb7e2" providerId="ADAL" clId="{85159D88-BF08-42F7-AB69-6821FE7EE752}" dt="2025-03-03T12:38:49.235" v="1280" actId="1076"/>
          <ac:spMkLst>
            <pc:docMk/>
            <pc:sldMk cId="1482520893" sldId="271"/>
            <ac:spMk id="10" creationId="{81EEBCA6-56C3-8F7A-E622-92E3E17441E3}"/>
          </ac:spMkLst>
        </pc:spChg>
        <pc:picChg chg="add mod modCrop">
          <ac:chgData name="Akash Gangwar" userId="ac31cc28-d38e-42ab-89d2-2bca02aeb7e2" providerId="ADAL" clId="{85159D88-BF08-42F7-AB69-6821FE7EE752}" dt="2025-03-03T12:38:52.133" v="1282" actId="1076"/>
          <ac:picMkLst>
            <pc:docMk/>
            <pc:sldMk cId="1482520893" sldId="271"/>
            <ac:picMk id="8" creationId="{8B7CF314-09B0-18A3-17DD-D6DF194E5408}"/>
          </ac:picMkLst>
        </pc:picChg>
        <pc:picChg chg="add mod modCrop">
          <ac:chgData name="Akash Gangwar" userId="ac31cc28-d38e-42ab-89d2-2bca02aeb7e2" providerId="ADAL" clId="{85159D88-BF08-42F7-AB69-6821FE7EE752}" dt="2025-03-03T12:38:50.379" v="1281" actId="1076"/>
          <ac:picMkLst>
            <pc:docMk/>
            <pc:sldMk cId="1482520893" sldId="271"/>
            <ac:picMk id="9" creationId="{F0B0E9E5-1986-C780-BD97-EA3935338A3C}"/>
          </ac:picMkLst>
        </pc:picChg>
      </pc:sldChg>
      <pc:sldChg chg="addSp modSp mod">
        <pc:chgData name="Akash Gangwar" userId="ac31cc28-d38e-42ab-89d2-2bca02aeb7e2" providerId="ADAL" clId="{85159D88-BF08-42F7-AB69-6821FE7EE752}" dt="2025-03-03T12:54:13.541" v="1352" actId="20577"/>
        <pc:sldMkLst>
          <pc:docMk/>
          <pc:sldMk cId="1405754146" sldId="272"/>
        </pc:sldMkLst>
        <pc:spChg chg="mod">
          <ac:chgData name="Akash Gangwar" userId="ac31cc28-d38e-42ab-89d2-2bca02aeb7e2" providerId="ADAL" clId="{85159D88-BF08-42F7-AB69-6821FE7EE752}" dt="2025-03-03T05:02:40.666" v="24" actId="20577"/>
          <ac:spMkLst>
            <pc:docMk/>
            <pc:sldMk cId="1405754146" sldId="272"/>
            <ac:spMk id="2" creationId="{E30D90F6-8A9F-453D-F80E-FE10F9100CBD}"/>
          </ac:spMkLst>
        </pc:spChg>
        <pc:spChg chg="add mod">
          <ac:chgData name="Akash Gangwar" userId="ac31cc28-d38e-42ab-89d2-2bca02aeb7e2" providerId="ADAL" clId="{85159D88-BF08-42F7-AB69-6821FE7EE752}" dt="2025-03-03T12:54:13.541" v="1352" actId="20577"/>
          <ac:spMkLst>
            <pc:docMk/>
            <pc:sldMk cId="1405754146" sldId="272"/>
            <ac:spMk id="6" creationId="{E6AF22FA-C1C9-F1B9-05BB-1965EB325A6A}"/>
          </ac:spMkLst>
        </pc:spChg>
      </pc:sldChg>
      <pc:sldChg chg="addSp modSp">
        <pc:chgData name="Akash Gangwar" userId="ac31cc28-d38e-42ab-89d2-2bca02aeb7e2" providerId="ADAL" clId="{85159D88-BF08-42F7-AB69-6821FE7EE752}" dt="2025-03-03T12:54:28.951" v="1353"/>
        <pc:sldMkLst>
          <pc:docMk/>
          <pc:sldMk cId="2421375671" sldId="273"/>
        </pc:sldMkLst>
        <pc:spChg chg="add mod">
          <ac:chgData name="Akash Gangwar" userId="ac31cc28-d38e-42ab-89d2-2bca02aeb7e2" providerId="ADAL" clId="{85159D88-BF08-42F7-AB69-6821FE7EE752}" dt="2025-03-03T12:54:28.951" v="1353"/>
          <ac:spMkLst>
            <pc:docMk/>
            <pc:sldMk cId="2421375671" sldId="273"/>
            <ac:spMk id="6" creationId="{EB52CDD3-3EA3-E28A-D09D-58D05F53D7DB}"/>
          </ac:spMkLst>
        </pc:spChg>
      </pc:sldChg>
      <pc:sldChg chg="delSp modSp mod">
        <pc:chgData name="Akash Gangwar" userId="ac31cc28-d38e-42ab-89d2-2bca02aeb7e2" providerId="ADAL" clId="{85159D88-BF08-42F7-AB69-6821FE7EE752}" dt="2025-03-03T07:08:07.134" v="819"/>
        <pc:sldMkLst>
          <pc:docMk/>
          <pc:sldMk cId="1844574075" sldId="274"/>
        </pc:sldMkLst>
        <pc:spChg chg="mod">
          <ac:chgData name="Akash Gangwar" userId="ac31cc28-d38e-42ab-89d2-2bca02aeb7e2" providerId="ADAL" clId="{85159D88-BF08-42F7-AB69-6821FE7EE752}" dt="2025-03-03T05:07:19.363" v="52" actId="403"/>
          <ac:spMkLst>
            <pc:docMk/>
            <pc:sldMk cId="1844574075" sldId="274"/>
            <ac:spMk id="2" creationId="{7BD9E146-7440-28D7-B89C-62A366E371F6}"/>
          </ac:spMkLst>
        </pc:spChg>
        <pc:spChg chg="mod">
          <ac:chgData name="Akash Gangwar" userId="ac31cc28-d38e-42ab-89d2-2bca02aeb7e2" providerId="ADAL" clId="{85159D88-BF08-42F7-AB69-6821FE7EE752}" dt="2025-03-03T07:08:07.134" v="819"/>
          <ac:spMkLst>
            <pc:docMk/>
            <pc:sldMk cId="1844574075" sldId="274"/>
            <ac:spMk id="6" creationId="{9DD0D609-6C81-9E36-29B7-0A1B25159BA4}"/>
          </ac:spMkLst>
        </pc:spChg>
      </pc:sldChg>
      <pc:sldChg chg="del">
        <pc:chgData name="Akash Gangwar" userId="ac31cc28-d38e-42ab-89d2-2bca02aeb7e2" providerId="ADAL" clId="{85159D88-BF08-42F7-AB69-6821FE7EE752}" dt="2025-03-03T05:08:50.797" v="93" actId="2696"/>
        <pc:sldMkLst>
          <pc:docMk/>
          <pc:sldMk cId="4252690475" sldId="275"/>
        </pc:sldMkLst>
      </pc:sldChg>
      <pc:sldChg chg="addSp delSp modSp mod">
        <pc:chgData name="Akash Gangwar" userId="ac31cc28-d38e-42ab-89d2-2bca02aeb7e2" providerId="ADAL" clId="{85159D88-BF08-42F7-AB69-6821FE7EE752}" dt="2025-03-04T12:44:12.061" v="4161"/>
        <pc:sldMkLst>
          <pc:docMk/>
          <pc:sldMk cId="2662179519" sldId="276"/>
        </pc:sldMkLst>
        <pc:spChg chg="mod">
          <ac:chgData name="Akash Gangwar" userId="ac31cc28-d38e-42ab-89d2-2bca02aeb7e2" providerId="ADAL" clId="{85159D88-BF08-42F7-AB69-6821FE7EE752}" dt="2025-03-03T05:09:02.710" v="102" actId="20577"/>
          <ac:spMkLst>
            <pc:docMk/>
            <pc:sldMk cId="2662179519" sldId="276"/>
            <ac:spMk id="5" creationId="{0ED47454-D8CC-88CD-977D-8E253338D2A7}"/>
          </ac:spMkLst>
        </pc:spChg>
        <pc:spChg chg="add mod">
          <ac:chgData name="Akash Gangwar" userId="ac31cc28-d38e-42ab-89d2-2bca02aeb7e2" providerId="ADAL" clId="{85159D88-BF08-42F7-AB69-6821FE7EE752}" dt="2025-03-04T12:44:12.061" v="4161"/>
          <ac:spMkLst>
            <pc:docMk/>
            <pc:sldMk cId="2662179519" sldId="276"/>
            <ac:spMk id="8" creationId="{F5ED1664-94F9-628A-51E9-2B7B09638807}"/>
          </ac:spMkLst>
        </pc:spChg>
      </pc:sldChg>
      <pc:sldChg chg="addSp modSp mod">
        <pc:chgData name="Akash Gangwar" userId="ac31cc28-d38e-42ab-89d2-2bca02aeb7e2" providerId="ADAL" clId="{85159D88-BF08-42F7-AB69-6821FE7EE752}" dt="2025-03-03T05:48:52.526" v="275" actId="20577"/>
        <pc:sldMkLst>
          <pc:docMk/>
          <pc:sldMk cId="4187149371" sldId="277"/>
        </pc:sldMkLst>
        <pc:spChg chg="mod">
          <ac:chgData name="Akash Gangwar" userId="ac31cc28-d38e-42ab-89d2-2bca02aeb7e2" providerId="ADAL" clId="{85159D88-BF08-42F7-AB69-6821FE7EE752}" dt="2025-03-03T05:48:52.526" v="275" actId="20577"/>
          <ac:spMkLst>
            <pc:docMk/>
            <pc:sldMk cId="4187149371" sldId="277"/>
            <ac:spMk id="2" creationId="{CCDC9DDD-C150-F5FC-8188-03D62DC687E2}"/>
          </ac:spMkLst>
        </pc:spChg>
        <pc:spChg chg="add mod">
          <ac:chgData name="Akash Gangwar" userId="ac31cc28-d38e-42ab-89d2-2bca02aeb7e2" providerId="ADAL" clId="{85159D88-BF08-42F7-AB69-6821FE7EE752}" dt="2025-03-03T05:48:27.412" v="231" actId="1076"/>
          <ac:spMkLst>
            <pc:docMk/>
            <pc:sldMk cId="4187149371" sldId="277"/>
            <ac:spMk id="9" creationId="{605CF637-8AFF-B3AA-7B47-159BA12518C5}"/>
          </ac:spMkLst>
        </pc:spChg>
        <pc:spChg chg="add mod">
          <ac:chgData name="Akash Gangwar" userId="ac31cc28-d38e-42ab-89d2-2bca02aeb7e2" providerId="ADAL" clId="{85159D88-BF08-42F7-AB69-6821FE7EE752}" dt="2025-03-03T05:48:27.412" v="231" actId="1076"/>
          <ac:spMkLst>
            <pc:docMk/>
            <pc:sldMk cId="4187149371" sldId="277"/>
            <ac:spMk id="10" creationId="{38F2E26D-EFDD-F32F-BC8A-500C388611F4}"/>
          </ac:spMkLst>
        </pc:spChg>
        <pc:spChg chg="add mod">
          <ac:chgData name="Akash Gangwar" userId="ac31cc28-d38e-42ab-89d2-2bca02aeb7e2" providerId="ADAL" clId="{85159D88-BF08-42F7-AB69-6821FE7EE752}" dt="2025-03-03T05:48:27.412" v="231" actId="1076"/>
          <ac:spMkLst>
            <pc:docMk/>
            <pc:sldMk cId="4187149371" sldId="277"/>
            <ac:spMk id="13" creationId="{5FC8362F-9EED-A7E6-F995-9FF45DBEBA19}"/>
          </ac:spMkLst>
        </pc:spChg>
        <pc:cxnChg chg="add mod">
          <ac:chgData name="Akash Gangwar" userId="ac31cc28-d38e-42ab-89d2-2bca02aeb7e2" providerId="ADAL" clId="{85159D88-BF08-42F7-AB69-6821FE7EE752}" dt="2025-03-03T05:48:27.412" v="231" actId="1076"/>
          <ac:cxnSpMkLst>
            <pc:docMk/>
            <pc:sldMk cId="4187149371" sldId="277"/>
            <ac:cxnSpMk id="7" creationId="{23734DB8-700B-970D-C0A5-4C5A797D7067}"/>
          </ac:cxnSpMkLst>
        </pc:cxnChg>
        <pc:cxnChg chg="add mod">
          <ac:chgData name="Akash Gangwar" userId="ac31cc28-d38e-42ab-89d2-2bca02aeb7e2" providerId="ADAL" clId="{85159D88-BF08-42F7-AB69-6821FE7EE752}" dt="2025-03-03T05:48:27.412" v="231" actId="1076"/>
          <ac:cxnSpMkLst>
            <pc:docMk/>
            <pc:sldMk cId="4187149371" sldId="277"/>
            <ac:cxnSpMk id="8" creationId="{7F9445B6-C03C-BC98-AAA2-EDC80E50948B}"/>
          </ac:cxnSpMkLst>
        </pc:cxnChg>
        <pc:cxnChg chg="add mod">
          <ac:chgData name="Akash Gangwar" userId="ac31cc28-d38e-42ab-89d2-2bca02aeb7e2" providerId="ADAL" clId="{85159D88-BF08-42F7-AB69-6821FE7EE752}" dt="2025-03-03T05:48:27.412" v="231" actId="1076"/>
          <ac:cxnSpMkLst>
            <pc:docMk/>
            <pc:sldMk cId="4187149371" sldId="277"/>
            <ac:cxnSpMk id="11" creationId="{59201F7A-9F05-3020-CF89-49F886C15EE0}"/>
          </ac:cxnSpMkLst>
        </pc:cxnChg>
        <pc:cxnChg chg="add mod">
          <ac:chgData name="Akash Gangwar" userId="ac31cc28-d38e-42ab-89d2-2bca02aeb7e2" providerId="ADAL" clId="{85159D88-BF08-42F7-AB69-6821FE7EE752}" dt="2025-03-03T05:48:27.412" v="231" actId="1076"/>
          <ac:cxnSpMkLst>
            <pc:docMk/>
            <pc:sldMk cId="4187149371" sldId="277"/>
            <ac:cxnSpMk id="12" creationId="{4DFE615F-CA02-F830-20C0-DDDD6660935E}"/>
          </ac:cxnSpMkLst>
        </pc:cxnChg>
        <pc:cxnChg chg="add mod">
          <ac:chgData name="Akash Gangwar" userId="ac31cc28-d38e-42ab-89d2-2bca02aeb7e2" providerId="ADAL" clId="{85159D88-BF08-42F7-AB69-6821FE7EE752}" dt="2025-03-03T05:48:27.412" v="231" actId="1076"/>
          <ac:cxnSpMkLst>
            <pc:docMk/>
            <pc:sldMk cId="4187149371" sldId="277"/>
            <ac:cxnSpMk id="14" creationId="{C89DCFE9-AFC5-8ED0-5188-E98587D31444}"/>
          </ac:cxnSpMkLst>
        </pc:cxnChg>
      </pc:sldChg>
      <pc:sldChg chg="addSp delSp modSp add mod">
        <pc:chgData name="Akash Gangwar" userId="ac31cc28-d38e-42ab-89d2-2bca02aeb7e2" providerId="ADAL" clId="{85159D88-BF08-42F7-AB69-6821FE7EE752}" dt="2025-03-04T12:43:22.109" v="4159" actId="1076"/>
        <pc:sldMkLst>
          <pc:docMk/>
          <pc:sldMk cId="13496863" sldId="278"/>
        </pc:sldMkLst>
        <pc:spChg chg="mod">
          <ac:chgData name="Akash Gangwar" userId="ac31cc28-d38e-42ab-89d2-2bca02aeb7e2" providerId="ADAL" clId="{85159D88-BF08-42F7-AB69-6821FE7EE752}" dt="2025-03-03T05:07:35.742" v="67" actId="20577"/>
          <ac:spMkLst>
            <pc:docMk/>
            <pc:sldMk cId="13496863" sldId="278"/>
            <ac:spMk id="5" creationId="{9984230B-9CAA-A667-60FC-4B4D18AB46A8}"/>
          </ac:spMkLst>
        </pc:spChg>
        <pc:spChg chg="mod">
          <ac:chgData name="Akash Gangwar" userId="ac31cc28-d38e-42ab-89d2-2bca02aeb7e2" providerId="ADAL" clId="{85159D88-BF08-42F7-AB69-6821FE7EE752}" dt="2025-03-03T05:46:19.881" v="147" actId="1076"/>
          <ac:spMkLst>
            <pc:docMk/>
            <pc:sldMk cId="13496863" sldId="278"/>
            <ac:spMk id="9" creationId="{6FD45378-9610-5D9D-DF4D-DBD75B75F998}"/>
          </ac:spMkLst>
        </pc:spChg>
        <pc:spChg chg="add mod">
          <ac:chgData name="Akash Gangwar" userId="ac31cc28-d38e-42ab-89d2-2bca02aeb7e2" providerId="ADAL" clId="{85159D88-BF08-42F7-AB69-6821FE7EE752}" dt="2025-03-04T12:43:22.109" v="4159" actId="1076"/>
          <ac:spMkLst>
            <pc:docMk/>
            <pc:sldMk cId="13496863" sldId="278"/>
            <ac:spMk id="10" creationId="{3421897B-FEBA-E042-2206-9823352AB915}"/>
          </ac:spMkLst>
        </pc:spChg>
        <pc:spChg chg="add mod">
          <ac:chgData name="Akash Gangwar" userId="ac31cc28-d38e-42ab-89d2-2bca02aeb7e2" providerId="ADAL" clId="{85159D88-BF08-42F7-AB69-6821FE7EE752}" dt="2025-03-03T05:46:26.919" v="148" actId="1076"/>
          <ac:spMkLst>
            <pc:docMk/>
            <pc:sldMk cId="13496863" sldId="278"/>
            <ac:spMk id="12" creationId="{63E70E2A-D9F6-5242-46DC-1884568D49E6}"/>
          </ac:spMkLst>
        </pc:spChg>
        <pc:picChg chg="mod">
          <ac:chgData name="Akash Gangwar" userId="ac31cc28-d38e-42ab-89d2-2bca02aeb7e2" providerId="ADAL" clId="{85159D88-BF08-42F7-AB69-6821FE7EE752}" dt="2025-03-03T05:07:59.320" v="77" actId="1076"/>
          <ac:picMkLst>
            <pc:docMk/>
            <pc:sldMk cId="13496863" sldId="278"/>
            <ac:picMk id="7" creationId="{BE7330F9-4B54-0B07-B3F5-633DFF6DC9A9}"/>
          </ac:picMkLst>
        </pc:picChg>
        <pc:picChg chg="add mod">
          <ac:chgData name="Akash Gangwar" userId="ac31cc28-d38e-42ab-89d2-2bca02aeb7e2" providerId="ADAL" clId="{85159D88-BF08-42F7-AB69-6821FE7EE752}" dt="2025-03-03T05:08:29.881" v="87" actId="1076"/>
          <ac:picMkLst>
            <pc:docMk/>
            <pc:sldMk cId="13496863" sldId="278"/>
            <ac:picMk id="13" creationId="{8A033474-C22D-490E-3BB6-6C65A72EE7B3}"/>
          </ac:picMkLst>
        </pc:picChg>
        <pc:picChg chg="add mod">
          <ac:chgData name="Akash Gangwar" userId="ac31cc28-d38e-42ab-89d2-2bca02aeb7e2" providerId="ADAL" clId="{85159D88-BF08-42F7-AB69-6821FE7EE752}" dt="2025-03-03T05:45:02.790" v="116" actId="1076"/>
          <ac:picMkLst>
            <pc:docMk/>
            <pc:sldMk cId="13496863" sldId="278"/>
            <ac:picMk id="14" creationId="{65C17B5B-4203-15E3-854A-5429D5E48218}"/>
          </ac:picMkLst>
        </pc:picChg>
        <pc:picChg chg="add mod">
          <ac:chgData name="Akash Gangwar" userId="ac31cc28-d38e-42ab-89d2-2bca02aeb7e2" providerId="ADAL" clId="{85159D88-BF08-42F7-AB69-6821FE7EE752}" dt="2025-03-03T05:08:47.190" v="92" actId="1076"/>
          <ac:picMkLst>
            <pc:docMk/>
            <pc:sldMk cId="13496863" sldId="278"/>
            <ac:picMk id="15" creationId="{46F55EB5-40E8-7C95-58A1-457A12F44490}"/>
          </ac:picMkLst>
        </pc:picChg>
      </pc:sldChg>
      <pc:sldChg chg="addSp delSp modSp add mod">
        <pc:chgData name="Akash Gangwar" userId="ac31cc28-d38e-42ab-89d2-2bca02aeb7e2" providerId="ADAL" clId="{85159D88-BF08-42F7-AB69-6821FE7EE752}" dt="2025-03-03T07:06:35.763" v="817"/>
        <pc:sldMkLst>
          <pc:docMk/>
          <pc:sldMk cId="3602053077" sldId="279"/>
        </pc:sldMkLst>
        <pc:spChg chg="mod">
          <ac:chgData name="Akash Gangwar" userId="ac31cc28-d38e-42ab-89d2-2bca02aeb7e2" providerId="ADAL" clId="{85159D88-BF08-42F7-AB69-6821FE7EE752}" dt="2025-03-03T06:27:03.770" v="531" actId="108"/>
          <ac:spMkLst>
            <pc:docMk/>
            <pc:sldMk cId="3602053077" sldId="279"/>
            <ac:spMk id="2" creationId="{9FB3E7CD-ABA4-41F2-A151-68FFEAC0471B}"/>
          </ac:spMkLst>
        </pc:spChg>
        <pc:spChg chg="mod">
          <ac:chgData name="Akash Gangwar" userId="ac31cc28-d38e-42ab-89d2-2bca02aeb7e2" providerId="ADAL" clId="{85159D88-BF08-42F7-AB69-6821FE7EE752}" dt="2025-03-03T05:51:04.399" v="295" actId="20577"/>
          <ac:spMkLst>
            <pc:docMk/>
            <pc:sldMk cId="3602053077" sldId="279"/>
            <ac:spMk id="5" creationId="{D6BBC8D5-9F1D-6204-E08C-CB15B3460003}"/>
          </ac:spMkLst>
        </pc:spChg>
        <pc:spChg chg="mod">
          <ac:chgData name="Akash Gangwar" userId="ac31cc28-d38e-42ab-89d2-2bca02aeb7e2" providerId="ADAL" clId="{85159D88-BF08-42F7-AB69-6821FE7EE752}" dt="2025-03-03T07:06:35.763" v="817"/>
          <ac:spMkLst>
            <pc:docMk/>
            <pc:sldMk cId="3602053077" sldId="279"/>
            <ac:spMk id="6" creationId="{437FB638-50F6-84DB-08B3-61125D772DAE}"/>
          </ac:spMkLst>
        </pc:spChg>
        <pc:picChg chg="add mod">
          <ac:chgData name="Akash Gangwar" userId="ac31cc28-d38e-42ab-89d2-2bca02aeb7e2" providerId="ADAL" clId="{85159D88-BF08-42F7-AB69-6821FE7EE752}" dt="2025-03-03T06:18:34.870" v="419" actId="1076"/>
          <ac:picMkLst>
            <pc:docMk/>
            <pc:sldMk cId="3602053077" sldId="279"/>
            <ac:picMk id="17" creationId="{BA977B15-54C0-B8AB-DA5A-859E639E217E}"/>
          </ac:picMkLst>
        </pc:picChg>
        <pc:picChg chg="add mod">
          <ac:chgData name="Akash Gangwar" userId="ac31cc28-d38e-42ab-89d2-2bca02aeb7e2" providerId="ADAL" clId="{85159D88-BF08-42F7-AB69-6821FE7EE752}" dt="2025-03-03T06:48:06.134" v="717" actId="1076"/>
          <ac:picMkLst>
            <pc:docMk/>
            <pc:sldMk cId="3602053077" sldId="279"/>
            <ac:picMk id="21" creationId="{24EF8642-C901-4B7A-B95E-CFFE3C0236A8}"/>
          </ac:picMkLst>
        </pc:picChg>
      </pc:sldChg>
      <pc:sldChg chg="addSp delSp modSp add mod">
        <pc:chgData name="Akash Gangwar" userId="ac31cc28-d38e-42ab-89d2-2bca02aeb7e2" providerId="ADAL" clId="{85159D88-BF08-42F7-AB69-6821FE7EE752}" dt="2025-03-03T07:06:39.227" v="818"/>
        <pc:sldMkLst>
          <pc:docMk/>
          <pc:sldMk cId="2959183395" sldId="280"/>
        </pc:sldMkLst>
        <pc:spChg chg="mod">
          <ac:chgData name="Akash Gangwar" userId="ac31cc28-d38e-42ab-89d2-2bca02aeb7e2" providerId="ADAL" clId="{85159D88-BF08-42F7-AB69-6821FE7EE752}" dt="2025-03-03T06:49:54.442" v="735" actId="20577"/>
          <ac:spMkLst>
            <pc:docMk/>
            <pc:sldMk cId="2959183395" sldId="280"/>
            <ac:spMk id="2" creationId="{B4F08D3C-4EA9-F185-3D7C-C40AB27C16D9}"/>
          </ac:spMkLst>
        </pc:spChg>
        <pc:spChg chg="mod">
          <ac:chgData name="Akash Gangwar" userId="ac31cc28-d38e-42ab-89d2-2bca02aeb7e2" providerId="ADAL" clId="{85159D88-BF08-42F7-AB69-6821FE7EE752}" dt="2025-03-03T07:06:39.227" v="818"/>
          <ac:spMkLst>
            <pc:docMk/>
            <pc:sldMk cId="2959183395" sldId="280"/>
            <ac:spMk id="6" creationId="{6D6362AD-AADF-3AE1-211D-0622E10436A3}"/>
          </ac:spMkLst>
        </pc:spChg>
        <pc:spChg chg="add mod">
          <ac:chgData name="Akash Gangwar" userId="ac31cc28-d38e-42ab-89d2-2bca02aeb7e2" providerId="ADAL" clId="{85159D88-BF08-42F7-AB69-6821FE7EE752}" dt="2025-03-03T06:50:14.480" v="744" actId="14100"/>
          <ac:spMkLst>
            <pc:docMk/>
            <pc:sldMk cId="2959183395" sldId="280"/>
            <ac:spMk id="12" creationId="{0F1948F1-BC9A-25FA-9DA9-48DF1F408F07}"/>
          </ac:spMkLst>
        </pc:spChg>
        <pc:spChg chg="add mod">
          <ac:chgData name="Akash Gangwar" userId="ac31cc28-d38e-42ab-89d2-2bca02aeb7e2" providerId="ADAL" clId="{85159D88-BF08-42F7-AB69-6821FE7EE752}" dt="2025-03-03T06:50:25.299" v="756" actId="1076"/>
          <ac:spMkLst>
            <pc:docMk/>
            <pc:sldMk cId="2959183395" sldId="280"/>
            <ac:spMk id="13" creationId="{E66AFD06-A49F-61C6-E299-88D9A41F0222}"/>
          </ac:spMkLst>
        </pc:spChg>
        <pc:picChg chg="add mod">
          <ac:chgData name="Akash Gangwar" userId="ac31cc28-d38e-42ab-89d2-2bca02aeb7e2" providerId="ADAL" clId="{85159D88-BF08-42F7-AB69-6821FE7EE752}" dt="2025-03-03T06:50:11.780" v="742" actId="1076"/>
          <ac:picMkLst>
            <pc:docMk/>
            <pc:sldMk cId="2959183395" sldId="280"/>
            <ac:picMk id="8" creationId="{061A5410-0C4A-4FF7-9D05-477ACD02574B}"/>
          </ac:picMkLst>
        </pc:picChg>
        <pc:picChg chg="add mod">
          <ac:chgData name="Akash Gangwar" userId="ac31cc28-d38e-42ab-89d2-2bca02aeb7e2" providerId="ADAL" clId="{85159D88-BF08-42F7-AB69-6821FE7EE752}" dt="2025-03-03T06:50:26.151" v="757" actId="1076"/>
          <ac:picMkLst>
            <pc:docMk/>
            <pc:sldMk cId="2959183395" sldId="280"/>
            <ac:picMk id="10" creationId="{A4498849-3721-27AC-EB51-AD1DA3F00930}"/>
          </ac:picMkLst>
        </pc:picChg>
      </pc:sldChg>
      <pc:sldChg chg="addSp delSp modSp add mod">
        <pc:chgData name="Akash Gangwar" userId="ac31cc28-d38e-42ab-89d2-2bca02aeb7e2" providerId="ADAL" clId="{85159D88-BF08-42F7-AB69-6821FE7EE752}" dt="2025-03-23T08:46:30.977" v="11393" actId="1076"/>
        <pc:sldMkLst>
          <pc:docMk/>
          <pc:sldMk cId="1520387226" sldId="281"/>
        </pc:sldMkLst>
        <pc:spChg chg="mod">
          <ac:chgData name="Akash Gangwar" userId="ac31cc28-d38e-42ab-89d2-2bca02aeb7e2" providerId="ADAL" clId="{85159D88-BF08-42F7-AB69-6821FE7EE752}" dt="2025-03-03T06:54:54.668" v="793" actId="20577"/>
          <ac:spMkLst>
            <pc:docMk/>
            <pc:sldMk cId="1520387226" sldId="281"/>
            <ac:spMk id="5" creationId="{D15FDD65-B35F-C99D-90E1-C63E5A4D59C6}"/>
          </ac:spMkLst>
        </pc:spChg>
        <pc:spChg chg="mod">
          <ac:chgData name="Akash Gangwar" userId="ac31cc28-d38e-42ab-89d2-2bca02aeb7e2" providerId="ADAL" clId="{85159D88-BF08-42F7-AB69-6821FE7EE752}" dt="2025-03-06T11:34:18.494" v="6321" actId="20577"/>
          <ac:spMkLst>
            <pc:docMk/>
            <pc:sldMk cId="1520387226" sldId="281"/>
            <ac:spMk id="6" creationId="{28B71F9F-558F-5B55-E843-B47B468949C0}"/>
          </ac:spMkLst>
        </pc:spChg>
        <pc:spChg chg="add mod">
          <ac:chgData name="Akash Gangwar" userId="ac31cc28-d38e-42ab-89d2-2bca02aeb7e2" providerId="ADAL" clId="{85159D88-BF08-42F7-AB69-6821FE7EE752}" dt="2025-03-06T11:39:34.191" v="6424" actId="20577"/>
          <ac:spMkLst>
            <pc:docMk/>
            <pc:sldMk cId="1520387226" sldId="281"/>
            <ac:spMk id="9" creationId="{6125533F-DC21-90F0-D3D3-9EF3DECBD85F}"/>
          </ac:spMkLst>
        </pc:spChg>
        <pc:spChg chg="add mod">
          <ac:chgData name="Akash Gangwar" userId="ac31cc28-d38e-42ab-89d2-2bca02aeb7e2" providerId="ADAL" clId="{85159D88-BF08-42F7-AB69-6821FE7EE752}" dt="2025-03-03T06:56:47.840" v="816" actId="2085"/>
          <ac:spMkLst>
            <pc:docMk/>
            <pc:sldMk cId="1520387226" sldId="281"/>
            <ac:spMk id="14" creationId="{CB0C3361-61E1-DC20-421A-19391D7F7A45}"/>
          </ac:spMkLst>
        </pc:spChg>
        <pc:picChg chg="add mod">
          <ac:chgData name="Akash Gangwar" userId="ac31cc28-d38e-42ab-89d2-2bca02aeb7e2" providerId="ADAL" clId="{85159D88-BF08-42F7-AB69-6821FE7EE752}" dt="2025-03-23T08:46:30.977" v="11393" actId="1076"/>
          <ac:picMkLst>
            <pc:docMk/>
            <pc:sldMk cId="1520387226" sldId="281"/>
            <ac:picMk id="8" creationId="{6FD1E98F-C9B3-4423-F2BC-2865B8F344E3}"/>
          </ac:picMkLst>
        </pc:picChg>
      </pc:sldChg>
      <pc:sldChg chg="addSp delSp modSp add mod">
        <pc:chgData name="Akash Gangwar" userId="ac31cc28-d38e-42ab-89d2-2bca02aeb7e2" providerId="ADAL" clId="{85159D88-BF08-42F7-AB69-6821FE7EE752}" dt="2025-03-04T13:31:27.476" v="4311" actId="478"/>
        <pc:sldMkLst>
          <pc:docMk/>
          <pc:sldMk cId="2542133748" sldId="282"/>
        </pc:sldMkLst>
        <pc:spChg chg="mod">
          <ac:chgData name="Akash Gangwar" userId="ac31cc28-d38e-42ab-89d2-2bca02aeb7e2" providerId="ADAL" clId="{85159D88-BF08-42F7-AB69-6821FE7EE752}" dt="2025-03-04T13:18:50.362" v="4173" actId="20577"/>
          <ac:spMkLst>
            <pc:docMk/>
            <pc:sldMk cId="2542133748" sldId="282"/>
            <ac:spMk id="5" creationId="{CB022513-8405-F298-623A-236784DC6281}"/>
          </ac:spMkLst>
        </pc:spChg>
        <pc:spChg chg="mod">
          <ac:chgData name="Akash Gangwar" userId="ac31cc28-d38e-42ab-89d2-2bca02aeb7e2" providerId="ADAL" clId="{85159D88-BF08-42F7-AB69-6821FE7EE752}" dt="2025-03-04T13:31:15.755" v="4301" actId="20577"/>
          <ac:spMkLst>
            <pc:docMk/>
            <pc:sldMk cId="2542133748" sldId="282"/>
            <ac:spMk id="6" creationId="{24CAEDFD-A052-EB32-DC76-7627EE65EE42}"/>
          </ac:spMkLst>
        </pc:spChg>
        <pc:spChg chg="add mod">
          <ac:chgData name="Akash Gangwar" userId="ac31cc28-d38e-42ab-89d2-2bca02aeb7e2" providerId="ADAL" clId="{85159D88-BF08-42F7-AB69-6821FE7EE752}" dt="2025-03-04T13:20:55.906" v="4207" actId="14100"/>
          <ac:spMkLst>
            <pc:docMk/>
            <pc:sldMk cId="2542133748" sldId="282"/>
            <ac:spMk id="8" creationId="{57DE0AB4-C735-FB23-61CF-9D4AB2427BFF}"/>
          </ac:spMkLst>
        </pc:spChg>
        <pc:spChg chg="mod">
          <ac:chgData name="Akash Gangwar" userId="ac31cc28-d38e-42ab-89d2-2bca02aeb7e2" providerId="ADAL" clId="{85159D88-BF08-42F7-AB69-6821FE7EE752}" dt="2025-03-04T13:21:18.777" v="4211" actId="14100"/>
          <ac:spMkLst>
            <pc:docMk/>
            <pc:sldMk cId="2542133748" sldId="282"/>
            <ac:spMk id="14" creationId="{24307DBD-B975-DC19-EFC0-33228268CCEE}"/>
          </ac:spMkLst>
        </pc:spChg>
        <pc:spChg chg="add mod">
          <ac:chgData name="Akash Gangwar" userId="ac31cc28-d38e-42ab-89d2-2bca02aeb7e2" providerId="ADAL" clId="{85159D88-BF08-42F7-AB69-6821FE7EE752}" dt="2025-03-04T13:31:21.682" v="4306" actId="14100"/>
          <ac:spMkLst>
            <pc:docMk/>
            <pc:sldMk cId="2542133748" sldId="282"/>
            <ac:spMk id="16" creationId="{0D7609C9-E7E3-31D0-1173-5C327A8E219A}"/>
          </ac:spMkLst>
        </pc:spChg>
        <pc:picChg chg="add mod">
          <ac:chgData name="Akash Gangwar" userId="ac31cc28-d38e-42ab-89d2-2bca02aeb7e2" providerId="ADAL" clId="{85159D88-BF08-42F7-AB69-6821FE7EE752}" dt="2025-03-04T13:19:49.698" v="4184" actId="1076"/>
          <ac:picMkLst>
            <pc:docMk/>
            <pc:sldMk cId="2542133748" sldId="282"/>
            <ac:picMk id="7" creationId="{20772AAA-8A77-AEBE-308A-DE71E92A82F2}"/>
          </ac:picMkLst>
        </pc:picChg>
        <pc:picChg chg="add mod modCrop">
          <ac:chgData name="Akash Gangwar" userId="ac31cc28-d38e-42ab-89d2-2bca02aeb7e2" providerId="ADAL" clId="{85159D88-BF08-42F7-AB69-6821FE7EE752}" dt="2025-03-04T13:28:07.379" v="4229" actId="1076"/>
          <ac:picMkLst>
            <pc:docMk/>
            <pc:sldMk cId="2542133748" sldId="282"/>
            <ac:picMk id="12" creationId="{A5A40D23-209F-97D4-2D41-E89AA8E1E692}"/>
          </ac:picMkLst>
        </pc:picChg>
        <pc:picChg chg="add mod modCrop">
          <ac:chgData name="Akash Gangwar" userId="ac31cc28-d38e-42ab-89d2-2bca02aeb7e2" providerId="ADAL" clId="{85159D88-BF08-42F7-AB69-6821FE7EE752}" dt="2025-03-04T13:28:08.914" v="4230" actId="1076"/>
          <ac:picMkLst>
            <pc:docMk/>
            <pc:sldMk cId="2542133748" sldId="282"/>
            <ac:picMk id="13" creationId="{119A7B92-0CD4-80C2-0099-ED83F1736C9C}"/>
          </ac:picMkLst>
        </pc:picChg>
      </pc:sldChg>
      <pc:sldChg chg="addSp delSp modSp add mod">
        <pc:chgData name="Akash Gangwar" userId="ac31cc28-d38e-42ab-89d2-2bca02aeb7e2" providerId="ADAL" clId="{85159D88-BF08-42F7-AB69-6821FE7EE752}" dt="2025-03-05T04:25:00.461" v="4785" actId="20577"/>
        <pc:sldMkLst>
          <pc:docMk/>
          <pc:sldMk cId="917409904" sldId="283"/>
        </pc:sldMkLst>
        <pc:spChg chg="add mod">
          <ac:chgData name="Akash Gangwar" userId="ac31cc28-d38e-42ab-89d2-2bca02aeb7e2" providerId="ADAL" clId="{85159D88-BF08-42F7-AB69-6821FE7EE752}" dt="2025-03-04T13:33:18.148" v="4357" actId="20577"/>
          <ac:spMkLst>
            <pc:docMk/>
            <pc:sldMk cId="917409904" sldId="283"/>
            <ac:spMk id="2" creationId="{D4402AFA-8DE9-C64E-F9EB-C637C908D41C}"/>
          </ac:spMkLst>
        </pc:spChg>
        <pc:spChg chg="mod">
          <ac:chgData name="Akash Gangwar" userId="ac31cc28-d38e-42ab-89d2-2bca02aeb7e2" providerId="ADAL" clId="{85159D88-BF08-42F7-AB69-6821FE7EE752}" dt="2025-03-04T13:32:55.268" v="4343" actId="20577"/>
          <ac:spMkLst>
            <pc:docMk/>
            <pc:sldMk cId="917409904" sldId="283"/>
            <ac:spMk id="5" creationId="{E0F951CB-A7FB-768A-AEB3-E7F1E899E786}"/>
          </ac:spMkLst>
        </pc:spChg>
        <pc:spChg chg="add mod">
          <ac:chgData name="Akash Gangwar" userId="ac31cc28-d38e-42ab-89d2-2bca02aeb7e2" providerId="ADAL" clId="{85159D88-BF08-42F7-AB69-6821FE7EE752}" dt="2025-03-05T04:25:00.461" v="4785" actId="20577"/>
          <ac:spMkLst>
            <pc:docMk/>
            <pc:sldMk cId="917409904" sldId="283"/>
            <ac:spMk id="9" creationId="{0A794F86-98EA-31C7-9656-CEA5998C61A2}"/>
          </ac:spMkLst>
        </pc:spChg>
        <pc:picChg chg="add mod">
          <ac:chgData name="Akash Gangwar" userId="ac31cc28-d38e-42ab-89d2-2bca02aeb7e2" providerId="ADAL" clId="{85159D88-BF08-42F7-AB69-6821FE7EE752}" dt="2025-03-04T13:41:57.938" v="4479" actId="1076"/>
          <ac:picMkLst>
            <pc:docMk/>
            <pc:sldMk cId="917409904" sldId="283"/>
            <ac:picMk id="8" creationId="{15B08D06-174D-36C7-EB56-67A8557967CC}"/>
          </ac:picMkLst>
        </pc:picChg>
        <pc:picChg chg="add mod">
          <ac:chgData name="Akash Gangwar" userId="ac31cc28-d38e-42ab-89d2-2bca02aeb7e2" providerId="ADAL" clId="{85159D88-BF08-42F7-AB69-6821FE7EE752}" dt="2025-03-04T13:42:01.170" v="4482" actId="1076"/>
          <ac:picMkLst>
            <pc:docMk/>
            <pc:sldMk cId="917409904" sldId="283"/>
            <ac:picMk id="11" creationId="{732B0513-25C4-8359-BFB8-D7D376CA6590}"/>
          </ac:picMkLst>
        </pc:picChg>
        <pc:picChg chg="add mod">
          <ac:chgData name="Akash Gangwar" userId="ac31cc28-d38e-42ab-89d2-2bca02aeb7e2" providerId="ADAL" clId="{85159D88-BF08-42F7-AB69-6821FE7EE752}" dt="2025-03-04T13:42:02.177" v="4483" actId="1076"/>
          <ac:picMkLst>
            <pc:docMk/>
            <pc:sldMk cId="917409904" sldId="283"/>
            <ac:picMk id="15" creationId="{3C70932B-7DB2-98FF-11F5-46868EFB3218}"/>
          </ac:picMkLst>
        </pc:picChg>
      </pc:sldChg>
      <pc:sldChg chg="new del">
        <pc:chgData name="Akash Gangwar" userId="ac31cc28-d38e-42ab-89d2-2bca02aeb7e2" providerId="ADAL" clId="{85159D88-BF08-42F7-AB69-6821FE7EE752}" dt="2025-03-03T12:56:23.061" v="1355" actId="47"/>
        <pc:sldMkLst>
          <pc:docMk/>
          <pc:sldMk cId="3396538753" sldId="284"/>
        </pc:sldMkLst>
      </pc:sldChg>
      <pc:sldChg chg="modSp new mod ord">
        <pc:chgData name="Akash Gangwar" userId="ac31cc28-d38e-42ab-89d2-2bca02aeb7e2" providerId="ADAL" clId="{85159D88-BF08-42F7-AB69-6821FE7EE752}" dt="2025-03-05T05:14:48.948" v="4821" actId="2711"/>
        <pc:sldMkLst>
          <pc:docMk/>
          <pc:sldMk cId="3680998720" sldId="284"/>
        </pc:sldMkLst>
        <pc:spChg chg="mod">
          <ac:chgData name="Akash Gangwar" userId="ac31cc28-d38e-42ab-89d2-2bca02aeb7e2" providerId="ADAL" clId="{85159D88-BF08-42F7-AB69-6821FE7EE752}" dt="2025-03-05T05:14:48.948" v="4821" actId="2711"/>
          <ac:spMkLst>
            <pc:docMk/>
            <pc:sldMk cId="3680998720" sldId="284"/>
            <ac:spMk id="2" creationId="{5F82EBC6-399B-DA64-3EDD-965F25C32846}"/>
          </ac:spMkLst>
        </pc:spChg>
      </pc:sldChg>
      <pc:sldChg chg="addSp modSp add mod">
        <pc:chgData name="Akash Gangwar" userId="ac31cc28-d38e-42ab-89d2-2bca02aeb7e2" providerId="ADAL" clId="{85159D88-BF08-42F7-AB69-6821FE7EE752}" dt="2025-03-04T09:45:57.856" v="1484" actId="20577"/>
        <pc:sldMkLst>
          <pc:docMk/>
          <pc:sldMk cId="3444810275" sldId="285"/>
        </pc:sldMkLst>
        <pc:spChg chg="mod">
          <ac:chgData name="Akash Gangwar" userId="ac31cc28-d38e-42ab-89d2-2bca02aeb7e2" providerId="ADAL" clId="{85159D88-BF08-42F7-AB69-6821FE7EE752}" dt="2025-03-04T09:42:57.098" v="1432" actId="14100"/>
          <ac:spMkLst>
            <pc:docMk/>
            <pc:sldMk cId="3444810275" sldId="285"/>
            <ac:spMk id="2" creationId="{326C2E40-5836-8353-647F-6BB8E2EE2FDF}"/>
          </ac:spMkLst>
        </pc:spChg>
        <pc:spChg chg="mod">
          <ac:chgData name="Akash Gangwar" userId="ac31cc28-d38e-42ab-89d2-2bca02aeb7e2" providerId="ADAL" clId="{85159D88-BF08-42F7-AB69-6821FE7EE752}" dt="2025-03-03T13:31:52.403" v="1421" actId="20577"/>
          <ac:spMkLst>
            <pc:docMk/>
            <pc:sldMk cId="3444810275" sldId="285"/>
            <ac:spMk id="5" creationId="{F30F2367-C996-80D3-969C-690B3FC20880}"/>
          </ac:spMkLst>
        </pc:spChg>
        <pc:spChg chg="add mod">
          <ac:chgData name="Akash Gangwar" userId="ac31cc28-d38e-42ab-89d2-2bca02aeb7e2" providerId="ADAL" clId="{85159D88-BF08-42F7-AB69-6821FE7EE752}" dt="2025-03-04T09:45:57.856" v="1484" actId="20577"/>
          <ac:spMkLst>
            <pc:docMk/>
            <pc:sldMk cId="3444810275" sldId="285"/>
            <ac:spMk id="7" creationId="{93E2DDA7-254B-1555-7BE0-1323A9C579D7}"/>
          </ac:spMkLst>
        </pc:spChg>
        <pc:picChg chg="add mod">
          <ac:chgData name="Akash Gangwar" userId="ac31cc28-d38e-42ab-89d2-2bca02aeb7e2" providerId="ADAL" clId="{85159D88-BF08-42F7-AB69-6821FE7EE752}" dt="2025-03-04T09:43:07.217" v="1438" actId="1076"/>
          <ac:picMkLst>
            <pc:docMk/>
            <pc:sldMk cId="3444810275" sldId="285"/>
            <ac:picMk id="6" creationId="{B64C6058-6122-926F-8458-22CF9AED1BAC}"/>
          </ac:picMkLst>
        </pc:picChg>
      </pc:sldChg>
      <pc:sldChg chg="addSp delSp modSp add mod ord">
        <pc:chgData name="Akash Gangwar" userId="ac31cc28-d38e-42ab-89d2-2bca02aeb7e2" providerId="ADAL" clId="{85159D88-BF08-42F7-AB69-6821FE7EE752}" dt="2025-03-04T10:15:38.001" v="2469" actId="20577"/>
        <pc:sldMkLst>
          <pc:docMk/>
          <pc:sldMk cId="3628833744" sldId="286"/>
        </pc:sldMkLst>
        <pc:spChg chg="mod">
          <ac:chgData name="Akash Gangwar" userId="ac31cc28-d38e-42ab-89d2-2bca02aeb7e2" providerId="ADAL" clId="{85159D88-BF08-42F7-AB69-6821FE7EE752}" dt="2025-03-04T10:15:38.001" v="2469" actId="20577"/>
          <ac:spMkLst>
            <pc:docMk/>
            <pc:sldMk cId="3628833744" sldId="286"/>
            <ac:spMk id="2" creationId="{4D6750B3-D7CF-CECE-7F39-1CA078C4C570}"/>
          </ac:spMkLst>
        </pc:spChg>
        <pc:spChg chg="mod">
          <ac:chgData name="Akash Gangwar" userId="ac31cc28-d38e-42ab-89d2-2bca02aeb7e2" providerId="ADAL" clId="{85159D88-BF08-42F7-AB69-6821FE7EE752}" dt="2025-03-04T10:09:21.305" v="2261" actId="20577"/>
          <ac:spMkLst>
            <pc:docMk/>
            <pc:sldMk cId="3628833744" sldId="286"/>
            <ac:spMk id="5" creationId="{E89D73AB-C6AB-7C7F-2271-B264F3D228E4}"/>
          </ac:spMkLst>
        </pc:spChg>
        <pc:spChg chg="mod">
          <ac:chgData name="Akash Gangwar" userId="ac31cc28-d38e-42ab-89d2-2bca02aeb7e2" providerId="ADAL" clId="{85159D88-BF08-42F7-AB69-6821FE7EE752}" dt="2025-03-04T09:55:56.881" v="1653" actId="1076"/>
          <ac:spMkLst>
            <pc:docMk/>
            <pc:sldMk cId="3628833744" sldId="286"/>
            <ac:spMk id="7" creationId="{D7BAE989-3B7E-739D-35C8-344CEDE55095}"/>
          </ac:spMkLst>
        </pc:spChg>
        <pc:spChg chg="add del mod">
          <ac:chgData name="Akash Gangwar" userId="ac31cc28-d38e-42ab-89d2-2bca02aeb7e2" providerId="ADAL" clId="{85159D88-BF08-42F7-AB69-6821FE7EE752}" dt="2025-03-04T10:10:33.680" v="2314" actId="1076"/>
          <ac:spMkLst>
            <pc:docMk/>
            <pc:sldMk cId="3628833744" sldId="286"/>
            <ac:spMk id="12" creationId="{1415F7E1-84E7-5625-B0EB-1B2BB1DE4709}"/>
          </ac:spMkLst>
        </pc:spChg>
        <pc:picChg chg="add mod">
          <ac:chgData name="Akash Gangwar" userId="ac31cc28-d38e-42ab-89d2-2bca02aeb7e2" providerId="ADAL" clId="{85159D88-BF08-42F7-AB69-6821FE7EE752}" dt="2025-03-04T10:10:31.505" v="2313" actId="1076"/>
          <ac:picMkLst>
            <pc:docMk/>
            <pc:sldMk cId="3628833744" sldId="286"/>
            <ac:picMk id="15" creationId="{A9118CA0-2579-A381-E3E2-CE71A127969B}"/>
          </ac:picMkLst>
        </pc:picChg>
      </pc:sldChg>
      <pc:sldChg chg="addSp delSp modSp add mod ord">
        <pc:chgData name="Akash Gangwar" userId="ac31cc28-d38e-42ab-89d2-2bca02aeb7e2" providerId="ADAL" clId="{85159D88-BF08-42F7-AB69-6821FE7EE752}" dt="2025-03-23T08:49:19.584" v="11426" actId="207"/>
        <pc:sldMkLst>
          <pc:docMk/>
          <pc:sldMk cId="1267061471" sldId="287"/>
        </pc:sldMkLst>
        <pc:spChg chg="mod">
          <ac:chgData name="Akash Gangwar" userId="ac31cc28-d38e-42ab-89d2-2bca02aeb7e2" providerId="ADAL" clId="{85159D88-BF08-42F7-AB69-6821FE7EE752}" dt="2025-03-04T10:09:10.003" v="2233" actId="6549"/>
          <ac:spMkLst>
            <pc:docMk/>
            <pc:sldMk cId="1267061471" sldId="287"/>
            <ac:spMk id="2" creationId="{63F972BB-B09C-8B2A-88E4-812B4D921BA5}"/>
          </ac:spMkLst>
        </pc:spChg>
        <pc:spChg chg="mod">
          <ac:chgData name="Akash Gangwar" userId="ac31cc28-d38e-42ab-89d2-2bca02aeb7e2" providerId="ADAL" clId="{85159D88-BF08-42F7-AB69-6821FE7EE752}" dt="2025-03-23T08:49:19.584" v="11426" actId="207"/>
          <ac:spMkLst>
            <pc:docMk/>
            <pc:sldMk cId="1267061471" sldId="287"/>
            <ac:spMk id="5" creationId="{398A0158-D244-7395-8F28-FF0AE86D7E20}"/>
          </ac:spMkLst>
        </pc:spChg>
        <pc:spChg chg="add del">
          <ac:chgData name="Akash Gangwar" userId="ac31cc28-d38e-42ab-89d2-2bca02aeb7e2" providerId="ADAL" clId="{85159D88-BF08-42F7-AB69-6821FE7EE752}" dt="2025-03-04T10:08:48.619" v="2225" actId="478"/>
          <ac:spMkLst>
            <pc:docMk/>
            <pc:sldMk cId="1267061471" sldId="287"/>
            <ac:spMk id="12" creationId="{4E34C095-1210-00EA-8F11-DAA5F44E1433}"/>
          </ac:spMkLst>
        </pc:spChg>
        <pc:picChg chg="add del">
          <ac:chgData name="Akash Gangwar" userId="ac31cc28-d38e-42ab-89d2-2bca02aeb7e2" providerId="ADAL" clId="{85159D88-BF08-42F7-AB69-6821FE7EE752}" dt="2025-03-04T10:08:48.619" v="2225" actId="478"/>
          <ac:picMkLst>
            <pc:docMk/>
            <pc:sldMk cId="1267061471" sldId="287"/>
            <ac:picMk id="9" creationId="{7F7D33FD-EA41-7740-6DA4-C5A994A3F29E}"/>
          </ac:picMkLst>
        </pc:picChg>
        <pc:picChg chg="add del">
          <ac:chgData name="Akash Gangwar" userId="ac31cc28-d38e-42ab-89d2-2bca02aeb7e2" providerId="ADAL" clId="{85159D88-BF08-42F7-AB69-6821FE7EE752}" dt="2025-03-04T10:08:48.619" v="2225" actId="478"/>
          <ac:picMkLst>
            <pc:docMk/>
            <pc:sldMk cId="1267061471" sldId="287"/>
            <ac:picMk id="13" creationId="{85A5E95B-06CB-5C01-F8C3-E2FC1BC54E2C}"/>
          </ac:picMkLst>
        </pc:picChg>
      </pc:sldChg>
      <pc:sldChg chg="addSp modSp add mod">
        <pc:chgData name="Akash Gangwar" userId="ac31cc28-d38e-42ab-89d2-2bca02aeb7e2" providerId="ADAL" clId="{85159D88-BF08-42F7-AB69-6821FE7EE752}" dt="2025-03-04T10:22:52.880" v="2698" actId="1076"/>
        <pc:sldMkLst>
          <pc:docMk/>
          <pc:sldMk cId="1140619673" sldId="288"/>
        </pc:sldMkLst>
        <pc:spChg chg="mod">
          <ac:chgData name="Akash Gangwar" userId="ac31cc28-d38e-42ab-89d2-2bca02aeb7e2" providerId="ADAL" clId="{85159D88-BF08-42F7-AB69-6821FE7EE752}" dt="2025-03-04T10:22:17.330" v="2655" actId="14100"/>
          <ac:spMkLst>
            <pc:docMk/>
            <pc:sldMk cId="1140619673" sldId="288"/>
            <ac:spMk id="2" creationId="{70404B5A-B867-A6ED-36AE-BE3A147047C8}"/>
          </ac:spMkLst>
        </pc:spChg>
        <pc:spChg chg="mod">
          <ac:chgData name="Akash Gangwar" userId="ac31cc28-d38e-42ab-89d2-2bca02aeb7e2" providerId="ADAL" clId="{85159D88-BF08-42F7-AB69-6821FE7EE752}" dt="2025-03-04T10:16:32.161" v="2479" actId="20577"/>
          <ac:spMkLst>
            <pc:docMk/>
            <pc:sldMk cId="1140619673" sldId="288"/>
            <ac:spMk id="5" creationId="{39A14424-5862-2499-8413-8D39226BF7D1}"/>
          </ac:spMkLst>
        </pc:spChg>
        <pc:spChg chg="add mod">
          <ac:chgData name="Akash Gangwar" userId="ac31cc28-d38e-42ab-89d2-2bca02aeb7e2" providerId="ADAL" clId="{85159D88-BF08-42F7-AB69-6821FE7EE752}" dt="2025-03-04T10:22:43.529" v="2695" actId="20577"/>
          <ac:spMkLst>
            <pc:docMk/>
            <pc:sldMk cId="1140619673" sldId="288"/>
            <ac:spMk id="11" creationId="{2293A31C-7075-6AE3-F2BD-685FD6DADB55}"/>
          </ac:spMkLst>
        </pc:spChg>
        <pc:spChg chg="mod">
          <ac:chgData name="Akash Gangwar" userId="ac31cc28-d38e-42ab-89d2-2bca02aeb7e2" providerId="ADAL" clId="{85159D88-BF08-42F7-AB69-6821FE7EE752}" dt="2025-03-04T10:22:19.713" v="2657" actId="1076"/>
          <ac:spMkLst>
            <pc:docMk/>
            <pc:sldMk cId="1140619673" sldId="288"/>
            <ac:spMk id="12" creationId="{4A102334-6574-B398-8647-792A1E91BE17}"/>
          </ac:spMkLst>
        </pc:spChg>
        <pc:spChg chg="add mod">
          <ac:chgData name="Akash Gangwar" userId="ac31cc28-d38e-42ab-89d2-2bca02aeb7e2" providerId="ADAL" clId="{85159D88-BF08-42F7-AB69-6821FE7EE752}" dt="2025-03-04T10:22:52.880" v="2698" actId="1076"/>
          <ac:spMkLst>
            <pc:docMk/>
            <pc:sldMk cId="1140619673" sldId="288"/>
            <ac:spMk id="13" creationId="{E5115F21-FF7B-C0F0-2F3C-20CAA00D2E96}"/>
          </ac:spMkLst>
        </pc:spChg>
        <pc:picChg chg="add mod">
          <ac:chgData name="Akash Gangwar" userId="ac31cc28-d38e-42ab-89d2-2bca02aeb7e2" providerId="ADAL" clId="{85159D88-BF08-42F7-AB69-6821FE7EE752}" dt="2025-03-04T10:22:27.332" v="2661" actId="1076"/>
          <ac:picMkLst>
            <pc:docMk/>
            <pc:sldMk cId="1140619673" sldId="288"/>
            <ac:picMk id="8" creationId="{EC072387-4A7B-D118-0AEC-DEBA881FAEE8}"/>
          </ac:picMkLst>
        </pc:picChg>
        <pc:picChg chg="mod">
          <ac:chgData name="Akash Gangwar" userId="ac31cc28-d38e-42ab-89d2-2bca02aeb7e2" providerId="ADAL" clId="{85159D88-BF08-42F7-AB69-6821FE7EE752}" dt="2025-03-04T10:22:20.624" v="2658" actId="1076"/>
          <ac:picMkLst>
            <pc:docMk/>
            <pc:sldMk cId="1140619673" sldId="288"/>
            <ac:picMk id="15" creationId="{1E4FEEE6-6A95-ACD6-973C-8234130F3AA3}"/>
          </ac:picMkLst>
        </pc:picChg>
        <pc:cxnChg chg="add">
          <ac:chgData name="Akash Gangwar" userId="ac31cc28-d38e-42ab-89d2-2bca02aeb7e2" providerId="ADAL" clId="{85159D88-BF08-42F7-AB69-6821FE7EE752}" dt="2025-03-04T10:22:26.134" v="2660" actId="11529"/>
          <ac:cxnSpMkLst>
            <pc:docMk/>
            <pc:sldMk cId="1140619673" sldId="288"/>
            <ac:cxnSpMk id="10" creationId="{85DA1FE4-037C-C211-9DF8-FB1D967F2722}"/>
          </ac:cxnSpMkLst>
        </pc:cxnChg>
      </pc:sldChg>
      <pc:sldChg chg="delSp modSp add mod">
        <pc:chgData name="Akash Gangwar" userId="ac31cc28-d38e-42ab-89d2-2bca02aeb7e2" providerId="ADAL" clId="{85159D88-BF08-42F7-AB69-6821FE7EE752}" dt="2025-03-04T11:25:45.635" v="4062" actId="20577"/>
        <pc:sldMkLst>
          <pc:docMk/>
          <pc:sldMk cId="2875874034" sldId="289"/>
        </pc:sldMkLst>
        <pc:spChg chg="mod">
          <ac:chgData name="Akash Gangwar" userId="ac31cc28-d38e-42ab-89d2-2bca02aeb7e2" providerId="ADAL" clId="{85159D88-BF08-42F7-AB69-6821FE7EE752}" dt="2025-03-04T11:25:45.635" v="4062" actId="20577"/>
          <ac:spMkLst>
            <pc:docMk/>
            <pc:sldMk cId="2875874034" sldId="289"/>
            <ac:spMk id="2" creationId="{ED059FC0-23C0-F4C7-32C1-2211FD1FF098}"/>
          </ac:spMkLst>
        </pc:spChg>
        <pc:spChg chg="mod">
          <ac:chgData name="Akash Gangwar" userId="ac31cc28-d38e-42ab-89d2-2bca02aeb7e2" providerId="ADAL" clId="{85159D88-BF08-42F7-AB69-6821FE7EE752}" dt="2025-03-04T10:23:31.945" v="2716" actId="20577"/>
          <ac:spMkLst>
            <pc:docMk/>
            <pc:sldMk cId="2875874034" sldId="289"/>
            <ac:spMk id="5" creationId="{A0A826FC-66BF-C5DD-FCCF-1796A4B826D0}"/>
          </ac:spMkLst>
        </pc:spChg>
        <pc:spChg chg="mod">
          <ac:chgData name="Akash Gangwar" userId="ac31cc28-d38e-42ab-89d2-2bca02aeb7e2" providerId="ADAL" clId="{85159D88-BF08-42F7-AB69-6821FE7EE752}" dt="2025-03-04T11:10:38.121" v="3340" actId="20577"/>
          <ac:spMkLst>
            <pc:docMk/>
            <pc:sldMk cId="2875874034" sldId="289"/>
            <ac:spMk id="7" creationId="{51A89108-E700-2C96-BC1D-9F4991F92A08}"/>
          </ac:spMkLst>
        </pc:spChg>
      </pc:sldChg>
      <pc:sldChg chg="addSp modSp add mod">
        <pc:chgData name="Akash Gangwar" userId="ac31cc28-d38e-42ab-89d2-2bca02aeb7e2" providerId="ADAL" clId="{85159D88-BF08-42F7-AB69-6821FE7EE752}" dt="2025-03-04T11:24:00.729" v="4021" actId="1076"/>
        <pc:sldMkLst>
          <pc:docMk/>
          <pc:sldMk cId="1528054209" sldId="290"/>
        </pc:sldMkLst>
        <pc:spChg chg="mod">
          <ac:chgData name="Akash Gangwar" userId="ac31cc28-d38e-42ab-89d2-2bca02aeb7e2" providerId="ADAL" clId="{85159D88-BF08-42F7-AB69-6821FE7EE752}" dt="2025-03-04T11:23:56.194" v="4020" actId="20577"/>
          <ac:spMkLst>
            <pc:docMk/>
            <pc:sldMk cId="1528054209" sldId="290"/>
            <ac:spMk id="2" creationId="{B1A56C97-CB2B-F7AA-E017-9B93B5D44C2E}"/>
          </ac:spMkLst>
        </pc:spChg>
        <pc:spChg chg="mod">
          <ac:chgData name="Akash Gangwar" userId="ac31cc28-d38e-42ab-89d2-2bca02aeb7e2" providerId="ADAL" clId="{85159D88-BF08-42F7-AB69-6821FE7EE752}" dt="2025-03-04T11:13:04.201" v="3363" actId="20577"/>
          <ac:spMkLst>
            <pc:docMk/>
            <pc:sldMk cId="1528054209" sldId="290"/>
            <ac:spMk id="5" creationId="{7867A006-F6B7-6792-5AE8-5D3E1A980D04}"/>
          </ac:spMkLst>
        </pc:spChg>
        <pc:spChg chg="mod">
          <ac:chgData name="Akash Gangwar" userId="ac31cc28-d38e-42ab-89d2-2bca02aeb7e2" providerId="ADAL" clId="{85159D88-BF08-42F7-AB69-6821FE7EE752}" dt="2025-03-04T11:24:00.729" v="4021" actId="1076"/>
          <ac:spMkLst>
            <pc:docMk/>
            <pc:sldMk cId="1528054209" sldId="290"/>
            <ac:spMk id="7" creationId="{5320E663-D5F5-7053-05A7-75941AB80257}"/>
          </ac:spMkLst>
        </pc:spChg>
        <pc:spChg chg="add mod">
          <ac:chgData name="Akash Gangwar" userId="ac31cc28-d38e-42ab-89d2-2bca02aeb7e2" providerId="ADAL" clId="{85159D88-BF08-42F7-AB69-6821FE7EE752}" dt="2025-03-04T11:20:46.329" v="3979" actId="20577"/>
          <ac:spMkLst>
            <pc:docMk/>
            <pc:sldMk cId="1528054209" sldId="290"/>
            <ac:spMk id="8" creationId="{3A8B1089-95A3-1BFD-1E09-DDC3A7E4FB92}"/>
          </ac:spMkLst>
        </pc:spChg>
        <pc:picChg chg="add mod">
          <ac:chgData name="Akash Gangwar" userId="ac31cc28-d38e-42ab-89d2-2bca02aeb7e2" providerId="ADAL" clId="{85159D88-BF08-42F7-AB69-6821FE7EE752}" dt="2025-03-04T11:20:07.793" v="3925" actId="1076"/>
          <ac:picMkLst>
            <pc:docMk/>
            <pc:sldMk cId="1528054209" sldId="290"/>
            <ac:picMk id="6" creationId="{8BE86CA1-FFE1-605A-6A58-C5D55930222A}"/>
          </ac:picMkLst>
        </pc:picChg>
        <pc:picChg chg="add mod">
          <ac:chgData name="Akash Gangwar" userId="ac31cc28-d38e-42ab-89d2-2bca02aeb7e2" providerId="ADAL" clId="{85159D88-BF08-42F7-AB69-6821FE7EE752}" dt="2025-03-04T11:23:54.577" v="4019" actId="1076"/>
          <ac:picMkLst>
            <pc:docMk/>
            <pc:sldMk cId="1528054209" sldId="290"/>
            <ac:picMk id="10" creationId="{1905C632-8672-BC4F-122C-F05D1AC41818}"/>
          </ac:picMkLst>
        </pc:picChg>
      </pc:sldChg>
      <pc:sldChg chg="addSp modSp add del mod">
        <pc:chgData name="Akash Gangwar" userId="ac31cc28-d38e-42ab-89d2-2bca02aeb7e2" providerId="ADAL" clId="{85159D88-BF08-42F7-AB69-6821FE7EE752}" dt="2025-03-04T11:10:17.699" v="3303" actId="47"/>
        <pc:sldMkLst>
          <pc:docMk/>
          <pc:sldMk cId="1910403136" sldId="290"/>
        </pc:sldMkLst>
      </pc:sldChg>
      <pc:sldChg chg="modSp add mod">
        <pc:chgData name="Akash Gangwar" userId="ac31cc28-d38e-42ab-89d2-2bca02aeb7e2" providerId="ADAL" clId="{85159D88-BF08-42F7-AB69-6821FE7EE752}" dt="2025-03-05T05:14:27.727" v="4820" actId="2711"/>
        <pc:sldMkLst>
          <pc:docMk/>
          <pc:sldMk cId="4861178" sldId="291"/>
        </pc:sldMkLst>
        <pc:spChg chg="mod">
          <ac:chgData name="Akash Gangwar" userId="ac31cc28-d38e-42ab-89d2-2bca02aeb7e2" providerId="ADAL" clId="{85159D88-BF08-42F7-AB69-6821FE7EE752}" dt="2025-03-05T05:14:27.727" v="4820" actId="2711"/>
          <ac:spMkLst>
            <pc:docMk/>
            <pc:sldMk cId="4861178" sldId="291"/>
            <ac:spMk id="2" creationId="{7EB6C984-F620-7F99-D287-2AB5FE3D9E23}"/>
          </ac:spMkLst>
        </pc:spChg>
      </pc:sldChg>
      <pc:sldChg chg="addSp delSp modSp add del mod">
        <pc:chgData name="Akash Gangwar" userId="ac31cc28-d38e-42ab-89d2-2bca02aeb7e2" providerId="ADAL" clId="{85159D88-BF08-42F7-AB69-6821FE7EE752}" dt="2025-03-04T11:10:15.819" v="3302" actId="47"/>
        <pc:sldMkLst>
          <pc:docMk/>
          <pc:sldMk cId="3249097675" sldId="291"/>
        </pc:sldMkLst>
      </pc:sldChg>
      <pc:sldChg chg="add del">
        <pc:chgData name="Akash Gangwar" userId="ac31cc28-d38e-42ab-89d2-2bca02aeb7e2" providerId="ADAL" clId="{85159D88-BF08-42F7-AB69-6821FE7EE752}" dt="2025-03-04T11:30:38.734" v="4064"/>
        <pc:sldMkLst>
          <pc:docMk/>
          <pc:sldMk cId="3305807961" sldId="292"/>
        </pc:sldMkLst>
      </pc:sldChg>
      <pc:sldChg chg="delSp modSp add del mod">
        <pc:chgData name="Akash Gangwar" userId="ac31cc28-d38e-42ab-89d2-2bca02aeb7e2" providerId="ADAL" clId="{85159D88-BF08-42F7-AB69-6821FE7EE752}" dt="2025-03-04T11:10:15.819" v="3302" actId="47"/>
        <pc:sldMkLst>
          <pc:docMk/>
          <pc:sldMk cId="3501464616" sldId="292"/>
        </pc:sldMkLst>
      </pc:sldChg>
      <pc:sldChg chg="modSp add mod">
        <pc:chgData name="Akash Gangwar" userId="ac31cc28-d38e-42ab-89d2-2bca02aeb7e2" providerId="ADAL" clId="{85159D88-BF08-42F7-AB69-6821FE7EE752}" dt="2025-04-01T09:52:36.971" v="11460" actId="20577"/>
        <pc:sldMkLst>
          <pc:docMk/>
          <pc:sldMk cId="3703960119" sldId="292"/>
        </pc:sldMkLst>
        <pc:spChg chg="mod">
          <ac:chgData name="Akash Gangwar" userId="ac31cc28-d38e-42ab-89d2-2bca02aeb7e2" providerId="ADAL" clId="{85159D88-BF08-42F7-AB69-6821FE7EE752}" dt="2025-04-01T09:52:36.971" v="11460" actId="20577"/>
          <ac:spMkLst>
            <pc:docMk/>
            <pc:sldMk cId="3703960119" sldId="292"/>
            <ac:spMk id="2" creationId="{CE1C9E57-5E33-2884-5D5E-7D97C9E9B59D}"/>
          </ac:spMkLst>
        </pc:spChg>
      </pc:sldChg>
      <pc:sldChg chg="addSp modSp add mod">
        <pc:chgData name="Akash Gangwar" userId="ac31cc28-d38e-42ab-89d2-2bca02aeb7e2" providerId="ADAL" clId="{85159D88-BF08-42F7-AB69-6821FE7EE752}" dt="2025-03-04T12:41:27.291" v="4155" actId="2711"/>
        <pc:sldMkLst>
          <pc:docMk/>
          <pc:sldMk cId="713371215" sldId="293"/>
        </pc:sldMkLst>
        <pc:spChg chg="mod">
          <ac:chgData name="Akash Gangwar" userId="ac31cc28-d38e-42ab-89d2-2bca02aeb7e2" providerId="ADAL" clId="{85159D88-BF08-42F7-AB69-6821FE7EE752}" dt="2025-03-04T12:40:41.611" v="4138" actId="20577"/>
          <ac:spMkLst>
            <pc:docMk/>
            <pc:sldMk cId="713371215" sldId="293"/>
            <ac:spMk id="2" creationId="{4FE9C443-7BA5-BD26-230A-827BAABEC848}"/>
          </ac:spMkLst>
        </pc:spChg>
        <pc:spChg chg="mod">
          <ac:chgData name="Akash Gangwar" userId="ac31cc28-d38e-42ab-89d2-2bca02aeb7e2" providerId="ADAL" clId="{85159D88-BF08-42F7-AB69-6821FE7EE752}" dt="2025-03-04T12:41:27.291" v="4155" actId="2711"/>
          <ac:spMkLst>
            <pc:docMk/>
            <pc:sldMk cId="713371215" sldId="293"/>
            <ac:spMk id="5" creationId="{0FFF5BF7-174C-319D-B478-BF419F50B924}"/>
          </ac:spMkLst>
        </pc:spChg>
        <pc:spChg chg="mod">
          <ac:chgData name="Akash Gangwar" userId="ac31cc28-d38e-42ab-89d2-2bca02aeb7e2" providerId="ADAL" clId="{85159D88-BF08-42F7-AB69-6821FE7EE752}" dt="2025-03-04T12:41:01.227" v="4140" actId="1076"/>
          <ac:spMkLst>
            <pc:docMk/>
            <pc:sldMk cId="713371215" sldId="293"/>
            <ac:spMk id="6" creationId="{9AD5561C-E453-E71D-EF3C-0A4355FD5DBA}"/>
          </ac:spMkLst>
        </pc:spChg>
        <pc:picChg chg="add mod">
          <ac:chgData name="Akash Gangwar" userId="ac31cc28-d38e-42ab-89d2-2bca02aeb7e2" providerId="ADAL" clId="{85159D88-BF08-42F7-AB69-6821FE7EE752}" dt="2025-03-04T12:39:53.802" v="4119" actId="1076"/>
          <ac:picMkLst>
            <pc:docMk/>
            <pc:sldMk cId="713371215" sldId="293"/>
            <ac:picMk id="8" creationId="{0E449390-F625-7825-B3FF-E9E248F70582}"/>
          </ac:picMkLst>
        </pc:picChg>
      </pc:sldChg>
      <pc:sldChg chg="addSp delSp modSp add mod">
        <pc:chgData name="Akash Gangwar" userId="ac31cc28-d38e-42ab-89d2-2bca02aeb7e2" providerId="ADAL" clId="{85159D88-BF08-42F7-AB69-6821FE7EE752}" dt="2025-03-05T04:25:06.136" v="4786" actId="20577"/>
        <pc:sldMkLst>
          <pc:docMk/>
          <pc:sldMk cId="2943870829" sldId="294"/>
        </pc:sldMkLst>
        <pc:spChg chg="mod">
          <ac:chgData name="Akash Gangwar" userId="ac31cc28-d38e-42ab-89d2-2bca02aeb7e2" providerId="ADAL" clId="{85159D88-BF08-42F7-AB69-6821FE7EE752}" dt="2025-03-04T13:46:51.578" v="4629" actId="1076"/>
          <ac:spMkLst>
            <pc:docMk/>
            <pc:sldMk cId="2943870829" sldId="294"/>
            <ac:spMk id="2" creationId="{445756F0-996E-E092-13C2-72F74DFE7DE6}"/>
          </ac:spMkLst>
        </pc:spChg>
        <pc:spChg chg="mod">
          <ac:chgData name="Akash Gangwar" userId="ac31cc28-d38e-42ab-89d2-2bca02aeb7e2" providerId="ADAL" clId="{85159D88-BF08-42F7-AB69-6821FE7EE752}" dt="2025-03-04T13:35:44.034" v="4431" actId="20577"/>
          <ac:spMkLst>
            <pc:docMk/>
            <pc:sldMk cId="2943870829" sldId="294"/>
            <ac:spMk id="5" creationId="{17184611-3454-DFC1-5504-33D94E57678A}"/>
          </ac:spMkLst>
        </pc:spChg>
        <pc:spChg chg="mod">
          <ac:chgData name="Akash Gangwar" userId="ac31cc28-d38e-42ab-89d2-2bca02aeb7e2" providerId="ADAL" clId="{85159D88-BF08-42F7-AB69-6821FE7EE752}" dt="2025-03-05T04:25:06.136" v="4786" actId="20577"/>
          <ac:spMkLst>
            <pc:docMk/>
            <pc:sldMk cId="2943870829" sldId="294"/>
            <ac:spMk id="9" creationId="{7BBCBB56-1A59-410B-545A-91DB42AEEAE7}"/>
          </ac:spMkLst>
        </pc:spChg>
        <pc:picChg chg="add mod">
          <ac:chgData name="Akash Gangwar" userId="ac31cc28-d38e-42ab-89d2-2bca02aeb7e2" providerId="ADAL" clId="{85159D88-BF08-42F7-AB69-6821FE7EE752}" dt="2025-03-04T13:46:47.969" v="4627" actId="1076"/>
          <ac:picMkLst>
            <pc:docMk/>
            <pc:sldMk cId="2943870829" sldId="294"/>
            <ac:picMk id="12" creationId="{6322E24F-1EA3-8EBF-604E-9E933CE92EF3}"/>
          </ac:picMkLst>
        </pc:picChg>
        <pc:picChg chg="add mod">
          <ac:chgData name="Akash Gangwar" userId="ac31cc28-d38e-42ab-89d2-2bca02aeb7e2" providerId="ADAL" clId="{85159D88-BF08-42F7-AB69-6821FE7EE752}" dt="2025-03-04T13:46:49.715" v="4628" actId="1076"/>
          <ac:picMkLst>
            <pc:docMk/>
            <pc:sldMk cId="2943870829" sldId="294"/>
            <ac:picMk id="17" creationId="{673692A8-FED9-21D5-5FB2-2769AB50F338}"/>
          </ac:picMkLst>
        </pc:picChg>
      </pc:sldChg>
      <pc:sldChg chg="modSp add mod ord">
        <pc:chgData name="Akash Gangwar" userId="ac31cc28-d38e-42ab-89d2-2bca02aeb7e2" providerId="ADAL" clId="{85159D88-BF08-42F7-AB69-6821FE7EE752}" dt="2025-04-01T09:52:50.667" v="11462" actId="20577"/>
        <pc:sldMkLst>
          <pc:docMk/>
          <pc:sldMk cId="3157132813" sldId="295"/>
        </pc:sldMkLst>
        <pc:spChg chg="mod">
          <ac:chgData name="Akash Gangwar" userId="ac31cc28-d38e-42ab-89d2-2bca02aeb7e2" providerId="ADAL" clId="{85159D88-BF08-42F7-AB69-6821FE7EE752}" dt="2025-04-01T09:52:50.667" v="11462" actId="20577"/>
          <ac:spMkLst>
            <pc:docMk/>
            <pc:sldMk cId="3157132813" sldId="295"/>
            <ac:spMk id="2" creationId="{B28575BD-1EC1-5F36-B6DB-7BC26BF8A58A}"/>
          </ac:spMkLst>
        </pc:spChg>
      </pc:sldChg>
      <pc:sldChg chg="add del">
        <pc:chgData name="Akash Gangwar" userId="ac31cc28-d38e-42ab-89d2-2bca02aeb7e2" providerId="ADAL" clId="{85159D88-BF08-42F7-AB69-6821FE7EE752}" dt="2025-03-04T13:54:24.895" v="4762" actId="47"/>
        <pc:sldMkLst>
          <pc:docMk/>
          <pc:sldMk cId="13174211" sldId="296"/>
        </pc:sldMkLst>
      </pc:sldChg>
      <pc:sldChg chg="add del">
        <pc:chgData name="Akash Gangwar" userId="ac31cc28-d38e-42ab-89d2-2bca02aeb7e2" providerId="ADAL" clId="{85159D88-BF08-42F7-AB69-6821FE7EE752}" dt="2025-03-04T13:54:20.046" v="4760" actId="2890"/>
        <pc:sldMkLst>
          <pc:docMk/>
          <pc:sldMk cId="223579839" sldId="296"/>
        </pc:sldMkLst>
      </pc:sldChg>
      <pc:sldChg chg="addSp delSp modSp add mod ord">
        <pc:chgData name="Akash Gangwar" userId="ac31cc28-d38e-42ab-89d2-2bca02aeb7e2" providerId="ADAL" clId="{85159D88-BF08-42F7-AB69-6821FE7EE752}" dt="2025-03-06T10:08:24.078" v="5636" actId="478"/>
        <pc:sldMkLst>
          <pc:docMk/>
          <pc:sldMk cId="846266040" sldId="296"/>
        </pc:sldMkLst>
        <pc:spChg chg="mod">
          <ac:chgData name="Akash Gangwar" userId="ac31cc28-d38e-42ab-89d2-2bca02aeb7e2" providerId="ADAL" clId="{85159D88-BF08-42F7-AB69-6821FE7EE752}" dt="2025-03-05T13:32:03.473" v="5270" actId="20577"/>
          <ac:spMkLst>
            <pc:docMk/>
            <pc:sldMk cId="846266040" sldId="296"/>
            <ac:spMk id="5" creationId="{F7511B55-7F9A-5864-B37C-25FC2B1ADD0E}"/>
          </ac:spMkLst>
        </pc:spChg>
        <pc:spChg chg="mod">
          <ac:chgData name="Akash Gangwar" userId="ac31cc28-d38e-42ab-89d2-2bca02aeb7e2" providerId="ADAL" clId="{85159D88-BF08-42F7-AB69-6821FE7EE752}" dt="2025-03-06T10:04:15.152" v="5419"/>
          <ac:spMkLst>
            <pc:docMk/>
            <pc:sldMk cId="846266040" sldId="296"/>
            <ac:spMk id="8" creationId="{9A2D34B5-81E1-8EE2-29F2-D5DC0A81CAB4}"/>
          </ac:spMkLst>
        </pc:spChg>
        <pc:spChg chg="add mod">
          <ac:chgData name="Akash Gangwar" userId="ac31cc28-d38e-42ab-89d2-2bca02aeb7e2" providerId="ADAL" clId="{85159D88-BF08-42F7-AB69-6821FE7EE752}" dt="2025-03-06T10:05:16.453" v="5432" actId="1076"/>
          <ac:spMkLst>
            <pc:docMk/>
            <pc:sldMk cId="846266040" sldId="296"/>
            <ac:spMk id="47" creationId="{6FE4374B-A27B-90A0-2526-A6E746F1E4C5}"/>
          </ac:spMkLst>
        </pc:spChg>
        <pc:spChg chg="add mod">
          <ac:chgData name="Akash Gangwar" userId="ac31cc28-d38e-42ab-89d2-2bca02aeb7e2" providerId="ADAL" clId="{85159D88-BF08-42F7-AB69-6821FE7EE752}" dt="2025-03-06T10:07:50.101" v="5614" actId="14100"/>
          <ac:spMkLst>
            <pc:docMk/>
            <pc:sldMk cId="846266040" sldId="296"/>
            <ac:spMk id="68" creationId="{58A7B078-CEE3-4A0A-9924-0A457E8C4974}"/>
          </ac:spMkLst>
        </pc:spChg>
        <pc:spChg chg="add mod">
          <ac:chgData name="Akash Gangwar" userId="ac31cc28-d38e-42ab-89d2-2bca02aeb7e2" providerId="ADAL" clId="{85159D88-BF08-42F7-AB69-6821FE7EE752}" dt="2025-03-06T10:08:21.014" v="5635" actId="14100"/>
          <ac:spMkLst>
            <pc:docMk/>
            <pc:sldMk cId="846266040" sldId="296"/>
            <ac:spMk id="69" creationId="{6F4F8F86-06DA-E46A-A2F9-A114D7731409}"/>
          </ac:spMkLst>
        </pc:spChg>
        <pc:picChg chg="add mod">
          <ac:chgData name="Akash Gangwar" userId="ac31cc28-d38e-42ab-89d2-2bca02aeb7e2" providerId="ADAL" clId="{85159D88-BF08-42F7-AB69-6821FE7EE752}" dt="2025-03-06T10:06:41.500" v="5559" actId="1076"/>
          <ac:picMkLst>
            <pc:docMk/>
            <pc:sldMk cId="846266040" sldId="296"/>
            <ac:picMk id="64" creationId="{BAE9E56C-26CB-300D-1E04-1057B78DD68A}"/>
          </ac:picMkLst>
        </pc:picChg>
        <pc:picChg chg="add mod">
          <ac:chgData name="Akash Gangwar" userId="ac31cc28-d38e-42ab-89d2-2bca02aeb7e2" providerId="ADAL" clId="{85159D88-BF08-42F7-AB69-6821FE7EE752}" dt="2025-03-06T10:07:53.511" v="5615" actId="108"/>
          <ac:picMkLst>
            <pc:docMk/>
            <pc:sldMk cId="846266040" sldId="296"/>
            <ac:picMk id="66" creationId="{1A43FE31-4875-8B7F-E988-C7E2BC0D4832}"/>
          </ac:picMkLst>
        </pc:picChg>
      </pc:sldChg>
      <pc:sldChg chg="add">
        <pc:chgData name="Akash Gangwar" userId="ac31cc28-d38e-42ab-89d2-2bca02aeb7e2" providerId="ADAL" clId="{85159D88-BF08-42F7-AB69-6821FE7EE752}" dt="2025-03-05T04:25:16.160" v="4787" actId="2890"/>
        <pc:sldMkLst>
          <pc:docMk/>
          <pc:sldMk cId="2445903551" sldId="297"/>
        </pc:sldMkLst>
      </pc:sldChg>
      <pc:sldChg chg="addSp delSp modSp add mod">
        <pc:chgData name="Akash Gangwar" userId="ac31cc28-d38e-42ab-89d2-2bca02aeb7e2" providerId="ADAL" clId="{85159D88-BF08-42F7-AB69-6821FE7EE752}" dt="2025-03-23T08:46:23.579" v="11391" actId="33524"/>
        <pc:sldMkLst>
          <pc:docMk/>
          <pc:sldMk cId="1486449550" sldId="298"/>
        </pc:sldMkLst>
        <pc:spChg chg="mod">
          <ac:chgData name="Akash Gangwar" userId="ac31cc28-d38e-42ab-89d2-2bca02aeb7e2" providerId="ADAL" clId="{85159D88-BF08-42F7-AB69-6821FE7EE752}" dt="2025-03-05T04:26:54.021" v="4800" actId="20577"/>
          <ac:spMkLst>
            <pc:docMk/>
            <pc:sldMk cId="1486449550" sldId="298"/>
            <ac:spMk id="5" creationId="{D5898A03-6134-21A3-8BDB-313D1E3E0FB9}"/>
          </ac:spMkLst>
        </pc:spChg>
        <pc:spChg chg="mod">
          <ac:chgData name="Akash Gangwar" userId="ac31cc28-d38e-42ab-89d2-2bca02aeb7e2" providerId="ADAL" clId="{85159D88-BF08-42F7-AB69-6821FE7EE752}" dt="2025-03-05T12:58:41.593" v="5247" actId="1076"/>
          <ac:spMkLst>
            <pc:docMk/>
            <pc:sldMk cId="1486449550" sldId="298"/>
            <ac:spMk id="6" creationId="{0E5EAD7D-1235-E339-A017-9E24D9D8745E}"/>
          </ac:spMkLst>
        </pc:spChg>
        <pc:spChg chg="add mod">
          <ac:chgData name="Akash Gangwar" userId="ac31cc28-d38e-42ab-89d2-2bca02aeb7e2" providerId="ADAL" clId="{85159D88-BF08-42F7-AB69-6821FE7EE752}" dt="2025-03-23T08:46:23.579" v="11391" actId="33524"/>
          <ac:spMkLst>
            <pc:docMk/>
            <pc:sldMk cId="1486449550" sldId="298"/>
            <ac:spMk id="14" creationId="{E9252732-22AF-6054-D934-8B1B3BF415D9}"/>
          </ac:spMkLst>
        </pc:spChg>
        <pc:spChg chg="add mod">
          <ac:chgData name="Akash Gangwar" userId="ac31cc28-d38e-42ab-89d2-2bca02aeb7e2" providerId="ADAL" clId="{85159D88-BF08-42F7-AB69-6821FE7EE752}" dt="2025-03-05T12:57:37.362" v="5219" actId="1076"/>
          <ac:spMkLst>
            <pc:docMk/>
            <pc:sldMk cId="1486449550" sldId="298"/>
            <ac:spMk id="18" creationId="{5CEFF358-B1C9-954B-8B96-7696BBF8A5FE}"/>
          </ac:spMkLst>
        </pc:spChg>
        <pc:spChg chg="add mod">
          <ac:chgData name="Akash Gangwar" userId="ac31cc28-d38e-42ab-89d2-2bca02aeb7e2" providerId="ADAL" clId="{85159D88-BF08-42F7-AB69-6821FE7EE752}" dt="2025-03-05T12:58:05.913" v="5233" actId="20577"/>
          <ac:spMkLst>
            <pc:docMk/>
            <pc:sldMk cId="1486449550" sldId="298"/>
            <ac:spMk id="21" creationId="{BE61E308-AD24-B91F-129D-17BA9696AA46}"/>
          </ac:spMkLst>
        </pc:spChg>
        <pc:picChg chg="add mod">
          <ac:chgData name="Akash Gangwar" userId="ac31cc28-d38e-42ab-89d2-2bca02aeb7e2" providerId="ADAL" clId="{85159D88-BF08-42F7-AB69-6821FE7EE752}" dt="2025-03-05T12:58:01.369" v="5230" actId="1076"/>
          <ac:picMkLst>
            <pc:docMk/>
            <pc:sldMk cId="1486449550" sldId="298"/>
            <ac:picMk id="20" creationId="{20405D05-9F8E-DEA1-565A-D7C064693277}"/>
          </ac:picMkLst>
        </pc:picChg>
      </pc:sldChg>
      <pc:sldChg chg="addSp delSp modSp add mod">
        <pc:chgData name="Akash Gangwar" userId="ac31cc28-d38e-42ab-89d2-2bca02aeb7e2" providerId="ADAL" clId="{85159D88-BF08-42F7-AB69-6821FE7EE752}" dt="2025-03-06T11:29:14.454" v="6247" actId="1076"/>
        <pc:sldMkLst>
          <pc:docMk/>
          <pc:sldMk cId="3803326177" sldId="299"/>
        </pc:sldMkLst>
        <pc:spChg chg="mod">
          <ac:chgData name="Akash Gangwar" userId="ac31cc28-d38e-42ab-89d2-2bca02aeb7e2" providerId="ADAL" clId="{85159D88-BF08-42F7-AB69-6821FE7EE752}" dt="2025-03-06T10:08:56.717" v="5663" actId="20577"/>
          <ac:spMkLst>
            <pc:docMk/>
            <pc:sldMk cId="3803326177" sldId="299"/>
            <ac:spMk id="5" creationId="{EA6303AB-0D4A-59AC-D9DF-188466DCA175}"/>
          </ac:spMkLst>
        </pc:spChg>
        <pc:spChg chg="mod">
          <ac:chgData name="Akash Gangwar" userId="ac31cc28-d38e-42ab-89d2-2bca02aeb7e2" providerId="ADAL" clId="{85159D88-BF08-42F7-AB69-6821FE7EE752}" dt="2025-03-06T11:29:14.454" v="6247" actId="1076"/>
          <ac:spMkLst>
            <pc:docMk/>
            <pc:sldMk cId="3803326177" sldId="299"/>
            <ac:spMk id="47" creationId="{8D7A8055-BAD6-8497-668E-EFEB4E5F78B0}"/>
          </ac:spMkLst>
        </pc:spChg>
        <pc:picChg chg="add mod">
          <ac:chgData name="Akash Gangwar" userId="ac31cc28-d38e-42ab-89d2-2bca02aeb7e2" providerId="ADAL" clId="{85159D88-BF08-42F7-AB69-6821FE7EE752}" dt="2025-03-06T11:28:53.461" v="6233" actId="1076"/>
          <ac:picMkLst>
            <pc:docMk/>
            <pc:sldMk cId="3803326177" sldId="299"/>
            <ac:picMk id="6" creationId="{37035C44-5AA1-7048-69E2-93EDDC60AC95}"/>
          </ac:picMkLst>
        </pc:picChg>
      </pc:sldChg>
      <pc:sldChg chg="addSp delSp modSp add mod">
        <pc:chgData name="Akash Gangwar" userId="ac31cc28-d38e-42ab-89d2-2bca02aeb7e2" providerId="ADAL" clId="{85159D88-BF08-42F7-AB69-6821FE7EE752}" dt="2025-03-23T08:50:12.921" v="11430" actId="2711"/>
        <pc:sldMkLst>
          <pc:docMk/>
          <pc:sldMk cId="2807247065" sldId="300"/>
        </pc:sldMkLst>
        <pc:spChg chg="mod">
          <ac:chgData name="Akash Gangwar" userId="ac31cc28-d38e-42ab-89d2-2bca02aeb7e2" providerId="ADAL" clId="{85159D88-BF08-42F7-AB69-6821FE7EE752}" dt="2025-03-23T08:50:12.921" v="11430" actId="2711"/>
          <ac:spMkLst>
            <pc:docMk/>
            <pc:sldMk cId="2807247065" sldId="300"/>
            <ac:spMk id="5" creationId="{82D7A776-8E77-1254-D680-F17D2F4F4B44}"/>
          </ac:spMkLst>
        </pc:spChg>
        <pc:spChg chg="add mod">
          <ac:chgData name="Akash Gangwar" userId="ac31cc28-d38e-42ab-89d2-2bca02aeb7e2" providerId="ADAL" clId="{85159D88-BF08-42F7-AB69-6821FE7EE752}" dt="2025-03-06T10:19:09.407" v="6126" actId="2710"/>
          <ac:spMkLst>
            <pc:docMk/>
            <pc:sldMk cId="2807247065" sldId="300"/>
            <ac:spMk id="7" creationId="{6FCAE80E-D31A-C96F-CE59-9D2B81032DC5}"/>
          </ac:spMkLst>
        </pc:spChg>
        <pc:spChg chg="add mod">
          <ac:chgData name="Akash Gangwar" userId="ac31cc28-d38e-42ab-89d2-2bca02aeb7e2" providerId="ADAL" clId="{85159D88-BF08-42F7-AB69-6821FE7EE752}" dt="2025-03-06T10:18:08.664" v="6097" actId="20577"/>
          <ac:spMkLst>
            <pc:docMk/>
            <pc:sldMk cId="2807247065" sldId="300"/>
            <ac:spMk id="12" creationId="{ACBF5F09-E1EE-1E0B-D034-B8A9F7011E58}"/>
          </ac:spMkLst>
        </pc:spChg>
        <pc:spChg chg="mod">
          <ac:chgData name="Akash Gangwar" userId="ac31cc28-d38e-42ab-89d2-2bca02aeb7e2" providerId="ADAL" clId="{85159D88-BF08-42F7-AB69-6821FE7EE752}" dt="2025-03-06T11:29:29.025" v="6251" actId="20577"/>
          <ac:spMkLst>
            <pc:docMk/>
            <pc:sldMk cId="2807247065" sldId="300"/>
            <ac:spMk id="47" creationId="{C8D2E505-786D-9B34-51BE-04CEFD4E4047}"/>
          </ac:spMkLst>
        </pc:spChg>
      </pc:sldChg>
      <pc:sldChg chg="addSp delSp modSp add mod">
        <pc:chgData name="Akash Gangwar" userId="ac31cc28-d38e-42ab-89d2-2bca02aeb7e2" providerId="ADAL" clId="{85159D88-BF08-42F7-AB69-6821FE7EE752}" dt="2025-03-22T08:19:38.704" v="9762" actId="21"/>
        <pc:sldMkLst>
          <pc:docMk/>
          <pc:sldMk cId="1071828524" sldId="301"/>
        </pc:sldMkLst>
        <pc:spChg chg="mod">
          <ac:chgData name="Akash Gangwar" userId="ac31cc28-d38e-42ab-89d2-2bca02aeb7e2" providerId="ADAL" clId="{85159D88-BF08-42F7-AB69-6821FE7EE752}" dt="2025-03-06T13:08:51.199" v="7396" actId="20577"/>
          <ac:spMkLst>
            <pc:docMk/>
            <pc:sldMk cId="1071828524" sldId="301"/>
            <ac:spMk id="5" creationId="{3B00BE4D-6B7F-C281-DCA6-89550F78C844}"/>
          </ac:spMkLst>
        </pc:spChg>
        <pc:spChg chg="add mod">
          <ac:chgData name="Akash Gangwar" userId="ac31cc28-d38e-42ab-89d2-2bca02aeb7e2" providerId="ADAL" clId="{85159D88-BF08-42F7-AB69-6821FE7EE752}" dt="2025-03-06T13:15:33.090" v="7515" actId="207"/>
          <ac:spMkLst>
            <pc:docMk/>
            <pc:sldMk cId="1071828524" sldId="301"/>
            <ac:spMk id="6" creationId="{2E4CB392-2F71-B20F-8CC1-63B1D047B33D}"/>
          </ac:spMkLst>
        </pc:spChg>
        <pc:spChg chg="add mod">
          <ac:chgData name="Akash Gangwar" userId="ac31cc28-d38e-42ab-89d2-2bca02aeb7e2" providerId="ADAL" clId="{85159D88-BF08-42F7-AB69-6821FE7EE752}" dt="2025-03-22T04:26:09.892" v="8513" actId="2711"/>
          <ac:spMkLst>
            <pc:docMk/>
            <pc:sldMk cId="1071828524" sldId="301"/>
            <ac:spMk id="16" creationId="{05FE043A-3EDF-BBE5-543D-2A75399FFA97}"/>
          </ac:spMkLst>
        </pc:spChg>
        <pc:spChg chg="add del mod">
          <ac:chgData name="Akash Gangwar" userId="ac31cc28-d38e-42ab-89d2-2bca02aeb7e2" providerId="ADAL" clId="{85159D88-BF08-42F7-AB69-6821FE7EE752}" dt="2025-03-22T08:19:38.704" v="9762" actId="21"/>
          <ac:spMkLst>
            <pc:docMk/>
            <pc:sldMk cId="1071828524" sldId="301"/>
            <ac:spMk id="18" creationId="{39901A9E-AE8C-9B22-A636-74C69F1F3C91}"/>
          </ac:spMkLst>
        </pc:spChg>
        <pc:picChg chg="add mod modCrop">
          <ac:chgData name="Akash Gangwar" userId="ac31cc28-d38e-42ab-89d2-2bca02aeb7e2" providerId="ADAL" clId="{85159D88-BF08-42F7-AB69-6821FE7EE752}" dt="2025-03-06T10:18:22.775" v="6103" actId="1076"/>
          <ac:picMkLst>
            <pc:docMk/>
            <pc:sldMk cId="1071828524" sldId="301"/>
            <ac:picMk id="12" creationId="{646BD2E3-1C27-1135-8643-074FD554C4CE}"/>
          </ac:picMkLst>
        </pc:picChg>
      </pc:sldChg>
      <pc:sldChg chg="addSp delSp modSp add mod">
        <pc:chgData name="Akash Gangwar" userId="ac31cc28-d38e-42ab-89d2-2bca02aeb7e2" providerId="ADAL" clId="{85159D88-BF08-42F7-AB69-6821FE7EE752}" dt="2025-03-06T13:21:04.374" v="7837"/>
        <pc:sldMkLst>
          <pc:docMk/>
          <pc:sldMk cId="380838687" sldId="302"/>
        </pc:sldMkLst>
        <pc:spChg chg="mod">
          <ac:chgData name="Akash Gangwar" userId="ac31cc28-d38e-42ab-89d2-2bca02aeb7e2" providerId="ADAL" clId="{85159D88-BF08-42F7-AB69-6821FE7EE752}" dt="2025-03-06T10:31:29.445" v="6228" actId="20577"/>
          <ac:spMkLst>
            <pc:docMk/>
            <pc:sldMk cId="380838687" sldId="302"/>
            <ac:spMk id="5" creationId="{66D94879-19B2-FC02-571B-788302957189}"/>
          </ac:spMkLst>
        </pc:spChg>
        <pc:spChg chg="mod">
          <ac:chgData name="Akash Gangwar" userId="ac31cc28-d38e-42ab-89d2-2bca02aeb7e2" providerId="ADAL" clId="{85159D88-BF08-42F7-AB69-6821FE7EE752}" dt="2025-03-06T13:20:47.312" v="7836" actId="5793"/>
          <ac:spMkLst>
            <pc:docMk/>
            <pc:sldMk cId="380838687" sldId="302"/>
            <ac:spMk id="6" creationId="{3F276EC5-F06C-6426-BE75-DEF82AB7CE98}"/>
          </ac:spMkLst>
        </pc:spChg>
        <pc:spChg chg="mod">
          <ac:chgData name="Akash Gangwar" userId="ac31cc28-d38e-42ab-89d2-2bca02aeb7e2" providerId="ADAL" clId="{85159D88-BF08-42F7-AB69-6821FE7EE752}" dt="2025-03-06T13:21:04.374" v="7837"/>
          <ac:spMkLst>
            <pc:docMk/>
            <pc:sldMk cId="380838687" sldId="302"/>
            <ac:spMk id="16" creationId="{6246B05E-A70C-B4F4-D642-AD95AC6A3B12}"/>
          </ac:spMkLst>
        </pc:spChg>
        <pc:picChg chg="add mod">
          <ac:chgData name="Akash Gangwar" userId="ac31cc28-d38e-42ab-89d2-2bca02aeb7e2" providerId="ADAL" clId="{85159D88-BF08-42F7-AB69-6821FE7EE752}" dt="2025-03-06T13:13:38.430" v="7401" actId="1076"/>
          <ac:picMkLst>
            <pc:docMk/>
            <pc:sldMk cId="380838687" sldId="302"/>
            <ac:picMk id="7" creationId="{673AB4D9-357B-6DF7-0073-529AA38040A6}"/>
          </ac:picMkLst>
        </pc:picChg>
      </pc:sldChg>
      <pc:sldChg chg="addSp delSp modSp add del mod">
        <pc:chgData name="Akash Gangwar" userId="ac31cc28-d38e-42ab-89d2-2bca02aeb7e2" providerId="ADAL" clId="{85159D88-BF08-42F7-AB69-6821FE7EE752}" dt="2025-03-06T11:40:35.566" v="6429" actId="2696"/>
        <pc:sldMkLst>
          <pc:docMk/>
          <pc:sldMk cId="2445080841" sldId="303"/>
        </pc:sldMkLst>
      </pc:sldChg>
      <pc:sldChg chg="addSp delSp modSp add del mod">
        <pc:chgData name="Akash Gangwar" userId="ac31cc28-d38e-42ab-89d2-2bca02aeb7e2" providerId="ADAL" clId="{85159D88-BF08-42F7-AB69-6821FE7EE752}" dt="2025-03-06T12:19:13.599" v="6831" actId="2696"/>
        <pc:sldMkLst>
          <pc:docMk/>
          <pc:sldMk cId="2706785295" sldId="303"/>
        </pc:sldMkLst>
      </pc:sldChg>
      <pc:sldChg chg="modSp add mod">
        <pc:chgData name="Akash Gangwar" userId="ac31cc28-d38e-42ab-89d2-2bca02aeb7e2" providerId="ADAL" clId="{85159D88-BF08-42F7-AB69-6821FE7EE752}" dt="2025-03-22T04:25:39.849" v="8510" actId="2710"/>
        <pc:sldMkLst>
          <pc:docMk/>
          <pc:sldMk cId="2339686958" sldId="304"/>
        </pc:sldMkLst>
        <pc:spChg chg="mod">
          <ac:chgData name="Akash Gangwar" userId="ac31cc28-d38e-42ab-89d2-2bca02aeb7e2" providerId="ADAL" clId="{85159D88-BF08-42F7-AB69-6821FE7EE752}" dt="2025-03-22T04:25:39.849" v="8510" actId="2710"/>
          <ac:spMkLst>
            <pc:docMk/>
            <pc:sldMk cId="2339686958" sldId="304"/>
            <ac:spMk id="47" creationId="{BAF7FB94-2BD4-D01B-228B-1EC5042200E4}"/>
          </ac:spMkLst>
        </pc:spChg>
      </pc:sldChg>
      <pc:sldChg chg="addSp delSp modSp add mod">
        <pc:chgData name="Akash Gangwar" userId="ac31cc28-d38e-42ab-89d2-2bca02aeb7e2" providerId="ADAL" clId="{85159D88-BF08-42F7-AB69-6821FE7EE752}" dt="2025-03-06T12:14:08.950" v="6786" actId="1076"/>
        <pc:sldMkLst>
          <pc:docMk/>
          <pc:sldMk cId="1088448808" sldId="305"/>
        </pc:sldMkLst>
        <pc:spChg chg="mod">
          <ac:chgData name="Akash Gangwar" userId="ac31cc28-d38e-42ab-89d2-2bca02aeb7e2" providerId="ADAL" clId="{85159D88-BF08-42F7-AB69-6821FE7EE752}" dt="2025-03-06T12:05:24.838" v="6674" actId="20577"/>
          <ac:spMkLst>
            <pc:docMk/>
            <pc:sldMk cId="1088448808" sldId="305"/>
            <ac:spMk id="5" creationId="{3F143D89-0D32-DBC7-9476-8B3988BE7589}"/>
          </ac:spMkLst>
        </pc:spChg>
        <pc:spChg chg="mod">
          <ac:chgData name="Akash Gangwar" userId="ac31cc28-d38e-42ab-89d2-2bca02aeb7e2" providerId="ADAL" clId="{85159D88-BF08-42F7-AB69-6821FE7EE752}" dt="2025-03-06T12:13:29.847" v="6777" actId="1076"/>
          <ac:spMkLst>
            <pc:docMk/>
            <pc:sldMk cId="1088448808" sldId="305"/>
            <ac:spMk id="9" creationId="{D5F5E4E6-9D88-4468-7D7C-7C95F22C73DD}"/>
          </ac:spMkLst>
        </pc:spChg>
        <pc:spChg chg="add mod">
          <ac:chgData name="Akash Gangwar" userId="ac31cc28-d38e-42ab-89d2-2bca02aeb7e2" providerId="ADAL" clId="{85159D88-BF08-42F7-AB69-6821FE7EE752}" dt="2025-03-06T12:14:08.950" v="6786" actId="1076"/>
          <ac:spMkLst>
            <pc:docMk/>
            <pc:sldMk cId="1088448808" sldId="305"/>
            <ac:spMk id="11" creationId="{5A78CD59-C100-540D-D61E-F32C08018D3B}"/>
          </ac:spMkLst>
        </pc:spChg>
        <pc:spChg chg="add mod">
          <ac:chgData name="Akash Gangwar" userId="ac31cc28-d38e-42ab-89d2-2bca02aeb7e2" providerId="ADAL" clId="{85159D88-BF08-42F7-AB69-6821FE7EE752}" dt="2025-03-06T12:13:58.574" v="6784" actId="1076"/>
          <ac:spMkLst>
            <pc:docMk/>
            <pc:sldMk cId="1088448808" sldId="305"/>
            <ac:spMk id="13" creationId="{504379CF-8C09-F922-F5EA-EBEC5CFF3D08}"/>
          </ac:spMkLst>
        </pc:spChg>
        <pc:picChg chg="add mod">
          <ac:chgData name="Akash Gangwar" userId="ac31cc28-d38e-42ab-89d2-2bca02aeb7e2" providerId="ADAL" clId="{85159D88-BF08-42F7-AB69-6821FE7EE752}" dt="2025-03-06T12:05:36.550" v="6681" actId="14100"/>
          <ac:picMkLst>
            <pc:docMk/>
            <pc:sldMk cId="1088448808" sldId="305"/>
            <ac:picMk id="6" creationId="{54AA7623-593E-06C6-0A85-384069623EF7}"/>
          </ac:picMkLst>
        </pc:picChg>
      </pc:sldChg>
      <pc:sldChg chg="addSp delSp modSp add mod">
        <pc:chgData name="Akash Gangwar" userId="ac31cc28-d38e-42ab-89d2-2bca02aeb7e2" providerId="ADAL" clId="{85159D88-BF08-42F7-AB69-6821FE7EE752}" dt="2025-03-23T08:50:01.073" v="11428" actId="113"/>
        <pc:sldMkLst>
          <pc:docMk/>
          <pc:sldMk cId="4270730045" sldId="306"/>
        </pc:sldMkLst>
        <pc:spChg chg="add mod">
          <ac:chgData name="Akash Gangwar" userId="ac31cc28-d38e-42ab-89d2-2bca02aeb7e2" providerId="ADAL" clId="{85159D88-BF08-42F7-AB69-6821FE7EE752}" dt="2025-03-23T08:50:01.073" v="11428" actId="113"/>
          <ac:spMkLst>
            <pc:docMk/>
            <pc:sldMk cId="4270730045" sldId="306"/>
            <ac:spMk id="7" creationId="{13040F3B-A1FE-DE9D-EDB4-BE2B020FDE12}"/>
          </ac:spMkLst>
        </pc:spChg>
        <pc:spChg chg="mod">
          <ac:chgData name="Akash Gangwar" userId="ac31cc28-d38e-42ab-89d2-2bca02aeb7e2" providerId="ADAL" clId="{85159D88-BF08-42F7-AB69-6821FE7EE752}" dt="2025-03-06T12:27:46.886" v="7082" actId="1076"/>
          <ac:spMkLst>
            <pc:docMk/>
            <pc:sldMk cId="4270730045" sldId="306"/>
            <ac:spMk id="9" creationId="{96FC0EA4-FE0B-8A1D-E661-9DD30C7EF601}"/>
          </ac:spMkLst>
        </pc:spChg>
        <pc:spChg chg="add del mod">
          <ac:chgData name="Akash Gangwar" userId="ac31cc28-d38e-42ab-89d2-2bca02aeb7e2" providerId="ADAL" clId="{85159D88-BF08-42F7-AB69-6821FE7EE752}" dt="2025-03-23T08:47:16.938" v="11413" actId="20577"/>
          <ac:spMkLst>
            <pc:docMk/>
            <pc:sldMk cId="4270730045" sldId="306"/>
            <ac:spMk id="11" creationId="{5304967C-3C9F-646C-69C0-E44D69234CB7}"/>
          </ac:spMkLst>
        </pc:spChg>
        <pc:spChg chg="add del mod">
          <ac:chgData name="Akash Gangwar" userId="ac31cc28-d38e-42ab-89d2-2bca02aeb7e2" providerId="ADAL" clId="{85159D88-BF08-42F7-AB69-6821FE7EE752}" dt="2025-03-06T12:28:00.782" v="7086" actId="20577"/>
          <ac:spMkLst>
            <pc:docMk/>
            <pc:sldMk cId="4270730045" sldId="306"/>
            <ac:spMk id="13" creationId="{5F9544E4-6DEB-6747-FD7B-B0B9DC84DEB2}"/>
          </ac:spMkLst>
        </pc:spChg>
        <pc:picChg chg="add mod">
          <ac:chgData name="Akash Gangwar" userId="ac31cc28-d38e-42ab-89d2-2bca02aeb7e2" providerId="ADAL" clId="{85159D88-BF08-42F7-AB69-6821FE7EE752}" dt="2025-03-06T12:17:54.134" v="6813" actId="1076"/>
          <ac:picMkLst>
            <pc:docMk/>
            <pc:sldMk cId="4270730045" sldId="306"/>
            <ac:picMk id="10" creationId="{88FE56F5-C1C3-FDEA-96D4-35F796778D83}"/>
          </ac:picMkLst>
        </pc:picChg>
        <pc:picChg chg="add mod">
          <ac:chgData name="Akash Gangwar" userId="ac31cc28-d38e-42ab-89d2-2bca02aeb7e2" providerId="ADAL" clId="{85159D88-BF08-42F7-AB69-6821FE7EE752}" dt="2025-03-06T12:21:14.590" v="6843" actId="1076"/>
          <ac:picMkLst>
            <pc:docMk/>
            <pc:sldMk cId="4270730045" sldId="306"/>
            <ac:picMk id="16" creationId="{9D094AC0-C86B-C769-B29B-61ABCA341184}"/>
          </ac:picMkLst>
        </pc:picChg>
      </pc:sldChg>
      <pc:sldChg chg="addSp delSp modSp add mod">
        <pc:chgData name="Akash Gangwar" userId="ac31cc28-d38e-42ab-89d2-2bca02aeb7e2" providerId="ADAL" clId="{85159D88-BF08-42F7-AB69-6821FE7EE752}" dt="2025-03-23T08:50:06.752" v="11429" actId="2711"/>
        <pc:sldMkLst>
          <pc:docMk/>
          <pc:sldMk cId="1667867808" sldId="307"/>
        </pc:sldMkLst>
        <pc:spChg chg="mod">
          <ac:chgData name="Akash Gangwar" userId="ac31cc28-d38e-42ab-89d2-2bca02aeb7e2" providerId="ADAL" clId="{85159D88-BF08-42F7-AB69-6821FE7EE752}" dt="2025-03-23T08:50:06.752" v="11429" actId="2711"/>
          <ac:spMkLst>
            <pc:docMk/>
            <pc:sldMk cId="1667867808" sldId="307"/>
            <ac:spMk id="7" creationId="{78A4C89D-E866-7E52-48E3-15D3097F561B}"/>
          </ac:spMkLst>
        </pc:spChg>
        <pc:spChg chg="mod">
          <ac:chgData name="Akash Gangwar" userId="ac31cc28-d38e-42ab-89d2-2bca02aeb7e2" providerId="ADAL" clId="{85159D88-BF08-42F7-AB69-6821FE7EE752}" dt="2025-03-23T08:47:31.385" v="11414" actId="2711"/>
          <ac:spMkLst>
            <pc:docMk/>
            <pc:sldMk cId="1667867808" sldId="307"/>
            <ac:spMk id="9" creationId="{10FD597E-BFC8-E4A2-FB3F-EC432A6080E1}"/>
          </ac:spMkLst>
        </pc:spChg>
        <pc:spChg chg="add mod">
          <ac:chgData name="Akash Gangwar" userId="ac31cc28-d38e-42ab-89d2-2bca02aeb7e2" providerId="ADAL" clId="{85159D88-BF08-42F7-AB69-6821FE7EE752}" dt="2025-03-06T13:08:35.484" v="7388" actId="404"/>
          <ac:spMkLst>
            <pc:docMk/>
            <pc:sldMk cId="1667867808" sldId="307"/>
            <ac:spMk id="12" creationId="{175062F4-93F9-830C-136D-EACEABFC503C}"/>
          </ac:spMkLst>
        </pc:spChg>
        <pc:picChg chg="add mod">
          <ac:chgData name="Akash Gangwar" userId="ac31cc28-d38e-42ab-89d2-2bca02aeb7e2" providerId="ADAL" clId="{85159D88-BF08-42F7-AB69-6821FE7EE752}" dt="2025-03-06T12:36:12.687" v="7180" actId="1076"/>
          <ac:picMkLst>
            <pc:docMk/>
            <pc:sldMk cId="1667867808" sldId="307"/>
            <ac:picMk id="5" creationId="{6C21086F-5ED6-FB59-4A82-823CF35B4A1D}"/>
          </ac:picMkLst>
        </pc:picChg>
      </pc:sldChg>
      <pc:sldChg chg="modSp add mod ord">
        <pc:chgData name="Akash Gangwar" userId="ac31cc28-d38e-42ab-89d2-2bca02aeb7e2" providerId="ADAL" clId="{85159D88-BF08-42F7-AB69-6821FE7EE752}" dt="2025-04-01T09:53:01.668" v="11464" actId="20577"/>
        <pc:sldMkLst>
          <pc:docMk/>
          <pc:sldMk cId="1428662565" sldId="308"/>
        </pc:sldMkLst>
        <pc:spChg chg="mod">
          <ac:chgData name="Akash Gangwar" userId="ac31cc28-d38e-42ab-89d2-2bca02aeb7e2" providerId="ADAL" clId="{85159D88-BF08-42F7-AB69-6821FE7EE752}" dt="2025-04-01T09:53:01.668" v="11464" actId="20577"/>
          <ac:spMkLst>
            <pc:docMk/>
            <pc:sldMk cId="1428662565" sldId="308"/>
            <ac:spMk id="2" creationId="{441E79A4-6D14-AAC6-D106-82B49C803120}"/>
          </ac:spMkLst>
        </pc:spChg>
      </pc:sldChg>
      <pc:sldChg chg="addSp delSp modSp add mod ord">
        <pc:chgData name="Akash Gangwar" userId="ac31cc28-d38e-42ab-89d2-2bca02aeb7e2" providerId="ADAL" clId="{85159D88-BF08-42F7-AB69-6821FE7EE752}" dt="2025-03-22T09:04:38.604" v="10162" actId="14100"/>
        <pc:sldMkLst>
          <pc:docMk/>
          <pc:sldMk cId="2608742117" sldId="309"/>
        </pc:sldMkLst>
        <pc:spChg chg="mod">
          <ac:chgData name="Akash Gangwar" userId="ac31cc28-d38e-42ab-89d2-2bca02aeb7e2" providerId="ADAL" clId="{85159D88-BF08-42F7-AB69-6821FE7EE752}" dt="2025-03-22T07:49:30.785" v="9722" actId="20577"/>
          <ac:spMkLst>
            <pc:docMk/>
            <pc:sldMk cId="2608742117" sldId="309"/>
            <ac:spMk id="5" creationId="{699BD6FC-44D7-12B9-F34F-4078904779B9}"/>
          </ac:spMkLst>
        </pc:spChg>
        <pc:spChg chg="mod">
          <ac:chgData name="Akash Gangwar" userId="ac31cc28-d38e-42ab-89d2-2bca02aeb7e2" providerId="ADAL" clId="{85159D88-BF08-42F7-AB69-6821FE7EE752}" dt="2025-03-22T08:19:16.599" v="9756" actId="14100"/>
          <ac:spMkLst>
            <pc:docMk/>
            <pc:sldMk cId="2608742117" sldId="309"/>
            <ac:spMk id="6" creationId="{11225445-768D-465F-7998-E369D334D40B}"/>
          </ac:spMkLst>
        </pc:spChg>
        <pc:spChg chg="add mod">
          <ac:chgData name="Akash Gangwar" userId="ac31cc28-d38e-42ab-89d2-2bca02aeb7e2" providerId="ADAL" clId="{85159D88-BF08-42F7-AB69-6821FE7EE752}" dt="2025-03-22T09:04:38.604" v="10162" actId="14100"/>
          <ac:spMkLst>
            <pc:docMk/>
            <pc:sldMk cId="2608742117" sldId="309"/>
            <ac:spMk id="8" creationId="{E9FB7FB8-285B-3A51-4C29-A5F9C661994A}"/>
          </ac:spMkLst>
        </pc:spChg>
        <pc:spChg chg="mod">
          <ac:chgData name="Akash Gangwar" userId="ac31cc28-d38e-42ab-89d2-2bca02aeb7e2" providerId="ADAL" clId="{85159D88-BF08-42F7-AB69-6821FE7EE752}" dt="2025-03-22T08:23:00.767" v="9926" actId="14100"/>
          <ac:spMkLst>
            <pc:docMk/>
            <pc:sldMk cId="2608742117" sldId="309"/>
            <ac:spMk id="16" creationId="{570FFC7D-AF68-4CE0-F374-8088FAE71B48}"/>
          </ac:spMkLst>
        </pc:spChg>
        <pc:picChg chg="add mod">
          <ac:chgData name="Akash Gangwar" userId="ac31cc28-d38e-42ab-89d2-2bca02aeb7e2" providerId="ADAL" clId="{85159D88-BF08-42F7-AB69-6821FE7EE752}" dt="2025-03-22T08:20:22.983" v="9837" actId="14100"/>
          <ac:picMkLst>
            <pc:docMk/>
            <pc:sldMk cId="2608742117" sldId="309"/>
            <ac:picMk id="7" creationId="{1AF7A99E-1C84-1E3F-A7F5-97946129768B}"/>
          </ac:picMkLst>
        </pc:picChg>
      </pc:sldChg>
      <pc:sldChg chg="add del">
        <pc:chgData name="Akash Gangwar" userId="ac31cc28-d38e-42ab-89d2-2bca02aeb7e2" providerId="ADAL" clId="{85159D88-BF08-42F7-AB69-6821FE7EE752}" dt="2025-03-06T13:33:56.779" v="7880"/>
        <pc:sldMkLst>
          <pc:docMk/>
          <pc:sldMk cId="3693038156" sldId="309"/>
        </pc:sldMkLst>
      </pc:sldChg>
      <pc:sldChg chg="addSp delSp modSp add mod ord">
        <pc:chgData name="Akash Gangwar" userId="ac31cc28-d38e-42ab-89d2-2bca02aeb7e2" providerId="ADAL" clId="{85159D88-BF08-42F7-AB69-6821FE7EE752}" dt="2025-04-01T10:53:32.075" v="11497" actId="20577"/>
        <pc:sldMkLst>
          <pc:docMk/>
          <pc:sldMk cId="998383003" sldId="310"/>
        </pc:sldMkLst>
        <pc:spChg chg="mod">
          <ac:chgData name="Akash Gangwar" userId="ac31cc28-d38e-42ab-89d2-2bca02aeb7e2" providerId="ADAL" clId="{85159D88-BF08-42F7-AB69-6821FE7EE752}" dt="2025-04-01T10:53:32.075" v="11497" actId="20577"/>
          <ac:spMkLst>
            <pc:docMk/>
            <pc:sldMk cId="998383003" sldId="310"/>
            <ac:spMk id="2" creationId="{A95AEA55-BF7D-D74B-2362-64DC09A68573}"/>
          </ac:spMkLst>
        </pc:spChg>
      </pc:sldChg>
      <pc:sldChg chg="modSp add mod ord">
        <pc:chgData name="Akash Gangwar" userId="ac31cc28-d38e-42ab-89d2-2bca02aeb7e2" providerId="ADAL" clId="{85159D88-BF08-42F7-AB69-6821FE7EE752}" dt="2025-03-06T13:46:12.520" v="8091" actId="20577"/>
        <pc:sldMkLst>
          <pc:docMk/>
          <pc:sldMk cId="3068241072" sldId="311"/>
        </pc:sldMkLst>
        <pc:spChg chg="mod">
          <ac:chgData name="Akash Gangwar" userId="ac31cc28-d38e-42ab-89d2-2bca02aeb7e2" providerId="ADAL" clId="{85159D88-BF08-42F7-AB69-6821FE7EE752}" dt="2025-03-06T13:41:47.959" v="7941" actId="20577"/>
          <ac:spMkLst>
            <pc:docMk/>
            <pc:sldMk cId="3068241072" sldId="311"/>
            <ac:spMk id="5" creationId="{A5315CC8-969E-C55E-251B-046542AAA587}"/>
          </ac:spMkLst>
        </pc:spChg>
        <pc:spChg chg="mod">
          <ac:chgData name="Akash Gangwar" userId="ac31cc28-d38e-42ab-89d2-2bca02aeb7e2" providerId="ADAL" clId="{85159D88-BF08-42F7-AB69-6821FE7EE752}" dt="2025-03-06T13:44:03.815" v="8047" actId="20577"/>
          <ac:spMkLst>
            <pc:docMk/>
            <pc:sldMk cId="3068241072" sldId="311"/>
            <ac:spMk id="6" creationId="{A26DDE76-8388-BD1A-3345-9779C3FB0614}"/>
          </ac:spMkLst>
        </pc:spChg>
        <pc:spChg chg="mod">
          <ac:chgData name="Akash Gangwar" userId="ac31cc28-d38e-42ab-89d2-2bca02aeb7e2" providerId="ADAL" clId="{85159D88-BF08-42F7-AB69-6821FE7EE752}" dt="2025-03-06T13:46:12.520" v="8091" actId="20577"/>
          <ac:spMkLst>
            <pc:docMk/>
            <pc:sldMk cId="3068241072" sldId="311"/>
            <ac:spMk id="16" creationId="{B132E1A1-D832-62F8-C7A4-B74698428E11}"/>
          </ac:spMkLst>
        </pc:spChg>
      </pc:sldChg>
      <pc:sldChg chg="modSp add mod">
        <pc:chgData name="Akash Gangwar" userId="ac31cc28-d38e-42ab-89d2-2bca02aeb7e2" providerId="ADAL" clId="{85159D88-BF08-42F7-AB69-6821FE7EE752}" dt="2025-03-22T04:31:32.117" v="8533" actId="20577"/>
        <pc:sldMkLst>
          <pc:docMk/>
          <pc:sldMk cId="1202456089" sldId="312"/>
        </pc:sldMkLst>
        <pc:spChg chg="mod">
          <ac:chgData name="Akash Gangwar" userId="ac31cc28-d38e-42ab-89d2-2bca02aeb7e2" providerId="ADAL" clId="{85159D88-BF08-42F7-AB69-6821FE7EE752}" dt="2025-03-06T13:47:35.119" v="8138" actId="20577"/>
          <ac:spMkLst>
            <pc:docMk/>
            <pc:sldMk cId="1202456089" sldId="312"/>
            <ac:spMk id="5" creationId="{486AD0A6-BF91-6A9C-F320-3FC9B9662032}"/>
          </ac:spMkLst>
        </pc:spChg>
        <pc:spChg chg="mod">
          <ac:chgData name="Akash Gangwar" userId="ac31cc28-d38e-42ab-89d2-2bca02aeb7e2" providerId="ADAL" clId="{85159D88-BF08-42F7-AB69-6821FE7EE752}" dt="2025-03-22T04:31:32.117" v="8533" actId="20577"/>
          <ac:spMkLst>
            <pc:docMk/>
            <pc:sldMk cId="1202456089" sldId="312"/>
            <ac:spMk id="6" creationId="{B365035A-1744-6E10-2D4F-6E775DFD394F}"/>
          </ac:spMkLst>
        </pc:spChg>
        <pc:spChg chg="mod">
          <ac:chgData name="Akash Gangwar" userId="ac31cc28-d38e-42ab-89d2-2bca02aeb7e2" providerId="ADAL" clId="{85159D88-BF08-42F7-AB69-6821FE7EE752}" dt="2025-03-06T13:55:13.937" v="8199" actId="1076"/>
          <ac:spMkLst>
            <pc:docMk/>
            <pc:sldMk cId="1202456089" sldId="312"/>
            <ac:spMk id="16" creationId="{134B9850-00A4-AFB0-B9AD-0C3B513DC8E6}"/>
          </ac:spMkLst>
        </pc:spChg>
      </pc:sldChg>
      <pc:sldChg chg="addSp modSp add mod">
        <pc:chgData name="Akash Gangwar" userId="ac31cc28-d38e-42ab-89d2-2bca02aeb7e2" providerId="ADAL" clId="{85159D88-BF08-42F7-AB69-6821FE7EE752}" dt="2025-03-22T04:32:28.939" v="8557" actId="14100"/>
        <pc:sldMkLst>
          <pc:docMk/>
          <pc:sldMk cId="222494456" sldId="313"/>
        </pc:sldMkLst>
        <pc:spChg chg="mod">
          <ac:chgData name="Akash Gangwar" userId="ac31cc28-d38e-42ab-89d2-2bca02aeb7e2" providerId="ADAL" clId="{85159D88-BF08-42F7-AB69-6821FE7EE752}" dt="2025-03-06T14:00:25.783" v="8226" actId="20577"/>
          <ac:spMkLst>
            <pc:docMk/>
            <pc:sldMk cId="222494456" sldId="313"/>
            <ac:spMk id="5" creationId="{5FC5591F-802E-89E2-F1E6-0B6C5CDA2078}"/>
          </ac:spMkLst>
        </pc:spChg>
        <pc:spChg chg="mod">
          <ac:chgData name="Akash Gangwar" userId="ac31cc28-d38e-42ab-89d2-2bca02aeb7e2" providerId="ADAL" clId="{85159D88-BF08-42F7-AB69-6821FE7EE752}" dt="2025-03-22T04:32:28.939" v="8557" actId="14100"/>
          <ac:spMkLst>
            <pc:docMk/>
            <pc:sldMk cId="222494456" sldId="313"/>
            <ac:spMk id="6" creationId="{A5A47BE6-29F7-0BE6-D6D2-BC147D4FD57A}"/>
          </ac:spMkLst>
        </pc:spChg>
        <pc:spChg chg="mod">
          <ac:chgData name="Akash Gangwar" userId="ac31cc28-d38e-42ab-89d2-2bca02aeb7e2" providerId="ADAL" clId="{85159D88-BF08-42F7-AB69-6821FE7EE752}" dt="2025-03-06T14:06:35.818" v="8424"/>
          <ac:spMkLst>
            <pc:docMk/>
            <pc:sldMk cId="222494456" sldId="313"/>
            <ac:spMk id="16" creationId="{C62DFE0D-0B19-6D88-7A36-E244B680302F}"/>
          </ac:spMkLst>
        </pc:spChg>
        <pc:picChg chg="add mod">
          <ac:chgData name="Akash Gangwar" userId="ac31cc28-d38e-42ab-89d2-2bca02aeb7e2" providerId="ADAL" clId="{85159D88-BF08-42F7-AB69-6821FE7EE752}" dt="2025-03-06T14:06:54.351" v="8428" actId="1076"/>
          <ac:picMkLst>
            <pc:docMk/>
            <pc:sldMk cId="222494456" sldId="313"/>
            <ac:picMk id="7" creationId="{47E80156-BA9E-0369-047E-54A4A2C9A534}"/>
          </ac:picMkLst>
        </pc:picChg>
      </pc:sldChg>
      <pc:sldChg chg="addSp modSp add mod ord">
        <pc:chgData name="Akash Gangwar" userId="ac31cc28-d38e-42ab-89d2-2bca02aeb7e2" providerId="ADAL" clId="{85159D88-BF08-42F7-AB69-6821FE7EE752}" dt="2025-03-22T04:50:27.527" v="8844" actId="20577"/>
        <pc:sldMkLst>
          <pc:docMk/>
          <pc:sldMk cId="1670367159" sldId="314"/>
        </pc:sldMkLst>
        <pc:spChg chg="mod">
          <ac:chgData name="Akash Gangwar" userId="ac31cc28-d38e-42ab-89d2-2bca02aeb7e2" providerId="ADAL" clId="{85159D88-BF08-42F7-AB69-6821FE7EE752}" dt="2025-03-06T14:21:04.927" v="8500" actId="20577"/>
          <ac:spMkLst>
            <pc:docMk/>
            <pc:sldMk cId="1670367159" sldId="314"/>
            <ac:spMk id="5" creationId="{91E75669-AAF2-9701-E9B2-B63970195500}"/>
          </ac:spMkLst>
        </pc:spChg>
        <pc:spChg chg="mod">
          <ac:chgData name="Akash Gangwar" userId="ac31cc28-d38e-42ab-89d2-2bca02aeb7e2" providerId="ADAL" clId="{85159D88-BF08-42F7-AB69-6821FE7EE752}" dt="2025-03-22T04:38:49.041" v="8592" actId="20577"/>
          <ac:spMkLst>
            <pc:docMk/>
            <pc:sldMk cId="1670367159" sldId="314"/>
            <ac:spMk id="6" creationId="{3F5EA792-27BB-9C6B-5B48-74AF4C0058BE}"/>
          </ac:spMkLst>
        </pc:spChg>
        <pc:spChg chg="mod">
          <ac:chgData name="Akash Gangwar" userId="ac31cc28-d38e-42ab-89d2-2bca02aeb7e2" providerId="ADAL" clId="{85159D88-BF08-42F7-AB69-6821FE7EE752}" dt="2025-03-22T04:50:27.527" v="8844" actId="20577"/>
          <ac:spMkLst>
            <pc:docMk/>
            <pc:sldMk cId="1670367159" sldId="314"/>
            <ac:spMk id="16" creationId="{FE04A6B0-0F9D-969C-2E88-F9067D9907D8}"/>
          </ac:spMkLst>
        </pc:spChg>
        <pc:picChg chg="add mod">
          <ac:chgData name="Akash Gangwar" userId="ac31cc28-d38e-42ab-89d2-2bca02aeb7e2" providerId="ADAL" clId="{85159D88-BF08-42F7-AB69-6821FE7EE752}" dt="2025-03-22T04:38:45.810" v="8586" actId="1076"/>
          <ac:picMkLst>
            <pc:docMk/>
            <pc:sldMk cId="1670367159" sldId="314"/>
            <ac:picMk id="7" creationId="{E5ED2040-2C34-E13F-88FA-26CBCBBFD7AB}"/>
          </ac:picMkLst>
        </pc:picChg>
      </pc:sldChg>
      <pc:sldChg chg="addSp delSp modSp add mod">
        <pc:chgData name="Akash Gangwar" userId="ac31cc28-d38e-42ab-89d2-2bca02aeb7e2" providerId="ADAL" clId="{85159D88-BF08-42F7-AB69-6821FE7EE752}" dt="2025-03-22T04:50:24.152" v="8842" actId="20577"/>
        <pc:sldMkLst>
          <pc:docMk/>
          <pc:sldMk cId="3381931441" sldId="315"/>
        </pc:sldMkLst>
        <pc:spChg chg="mod">
          <ac:chgData name="Akash Gangwar" userId="ac31cc28-d38e-42ab-89d2-2bca02aeb7e2" providerId="ADAL" clId="{85159D88-BF08-42F7-AB69-6821FE7EE752}" dt="2025-03-06T14:21:19.780" v="8502"/>
          <ac:spMkLst>
            <pc:docMk/>
            <pc:sldMk cId="3381931441" sldId="315"/>
            <ac:spMk id="6" creationId="{B082F133-BFF6-D9AB-EA4D-12551C2B7D90}"/>
          </ac:spMkLst>
        </pc:spChg>
        <pc:spChg chg="add mod">
          <ac:chgData name="Akash Gangwar" userId="ac31cc28-d38e-42ab-89d2-2bca02aeb7e2" providerId="ADAL" clId="{85159D88-BF08-42F7-AB69-6821FE7EE752}" dt="2025-03-22T04:41:55.849" v="8599" actId="1076"/>
          <ac:spMkLst>
            <pc:docMk/>
            <pc:sldMk cId="3381931441" sldId="315"/>
            <ac:spMk id="7" creationId="{B0D5D669-A7F2-09AF-4521-D562AA360FB0}"/>
          </ac:spMkLst>
        </pc:spChg>
        <pc:spChg chg="add mod">
          <ac:chgData name="Akash Gangwar" userId="ac31cc28-d38e-42ab-89d2-2bca02aeb7e2" providerId="ADAL" clId="{85159D88-BF08-42F7-AB69-6821FE7EE752}" dt="2025-03-22T04:45:26.488" v="8657" actId="1076"/>
          <ac:spMkLst>
            <pc:docMk/>
            <pc:sldMk cId="3381931441" sldId="315"/>
            <ac:spMk id="14" creationId="{FC73809E-13B6-BC6E-E6B1-C54D1BCD491E}"/>
          </ac:spMkLst>
        </pc:spChg>
        <pc:spChg chg="mod">
          <ac:chgData name="Akash Gangwar" userId="ac31cc28-d38e-42ab-89d2-2bca02aeb7e2" providerId="ADAL" clId="{85159D88-BF08-42F7-AB69-6821FE7EE752}" dt="2025-03-22T04:50:24.152" v="8842" actId="20577"/>
          <ac:spMkLst>
            <pc:docMk/>
            <pc:sldMk cId="3381931441" sldId="315"/>
            <ac:spMk id="16" creationId="{58E95FEC-E468-E7A7-6FBE-56C91259DBFD}"/>
          </ac:spMkLst>
        </pc:spChg>
        <pc:picChg chg="add mod modCrop">
          <ac:chgData name="Akash Gangwar" userId="ac31cc28-d38e-42ab-89d2-2bca02aeb7e2" providerId="ADAL" clId="{85159D88-BF08-42F7-AB69-6821FE7EE752}" dt="2025-03-22T04:42:32.930" v="8607" actId="1076"/>
          <ac:picMkLst>
            <pc:docMk/>
            <pc:sldMk cId="3381931441" sldId="315"/>
            <ac:picMk id="8" creationId="{F127AA8F-A689-7597-81AE-04673CC4A197}"/>
          </ac:picMkLst>
        </pc:picChg>
      </pc:sldChg>
      <pc:sldChg chg="delSp add del mod">
        <pc:chgData name="Akash Gangwar" userId="ac31cc28-d38e-42ab-89d2-2bca02aeb7e2" providerId="ADAL" clId="{85159D88-BF08-42F7-AB69-6821FE7EE752}" dt="2025-03-22T04:45:44.145" v="8661" actId="2696"/>
        <pc:sldMkLst>
          <pc:docMk/>
          <pc:sldMk cId="489360470" sldId="316"/>
        </pc:sldMkLst>
      </pc:sldChg>
      <pc:sldChg chg="addSp delSp modSp add mod">
        <pc:chgData name="Akash Gangwar" userId="ac31cc28-d38e-42ab-89d2-2bca02aeb7e2" providerId="ADAL" clId="{85159D88-BF08-42F7-AB69-6821FE7EE752}" dt="2025-03-22T04:51:38.503" v="8847" actId="20577"/>
        <pc:sldMkLst>
          <pc:docMk/>
          <pc:sldMk cId="1444400775" sldId="316"/>
        </pc:sldMkLst>
        <pc:spChg chg="mod">
          <ac:chgData name="Akash Gangwar" userId="ac31cc28-d38e-42ab-89d2-2bca02aeb7e2" providerId="ADAL" clId="{85159D88-BF08-42F7-AB69-6821FE7EE752}" dt="2025-03-22T04:46:36.880" v="8692" actId="20577"/>
          <ac:spMkLst>
            <pc:docMk/>
            <pc:sldMk cId="1444400775" sldId="316"/>
            <ac:spMk id="5" creationId="{1CA80E10-FAC4-2F91-A887-D1BBC4923BD2}"/>
          </ac:spMkLst>
        </pc:spChg>
        <pc:spChg chg="add mod">
          <ac:chgData name="Akash Gangwar" userId="ac31cc28-d38e-42ab-89d2-2bca02aeb7e2" providerId="ADAL" clId="{85159D88-BF08-42F7-AB69-6821FE7EE752}" dt="2025-03-22T04:51:38.503" v="8847" actId="20577"/>
          <ac:spMkLst>
            <pc:docMk/>
            <pc:sldMk cId="1444400775" sldId="316"/>
            <ac:spMk id="9" creationId="{56D93F4B-CA39-F451-15F9-8250EC63AB02}"/>
          </ac:spMkLst>
        </pc:spChg>
        <pc:spChg chg="add mod">
          <ac:chgData name="Akash Gangwar" userId="ac31cc28-d38e-42ab-89d2-2bca02aeb7e2" providerId="ADAL" clId="{85159D88-BF08-42F7-AB69-6821FE7EE752}" dt="2025-03-22T04:50:17.423" v="8838" actId="1076"/>
          <ac:spMkLst>
            <pc:docMk/>
            <pc:sldMk cId="1444400775" sldId="316"/>
            <ac:spMk id="13" creationId="{D290A1DC-EDC7-2643-3A6E-E60D6EE238E3}"/>
          </ac:spMkLst>
        </pc:spChg>
        <pc:spChg chg="mod">
          <ac:chgData name="Akash Gangwar" userId="ac31cc28-d38e-42ab-89d2-2bca02aeb7e2" providerId="ADAL" clId="{85159D88-BF08-42F7-AB69-6821FE7EE752}" dt="2025-03-22T04:50:19.857" v="8840" actId="20577"/>
          <ac:spMkLst>
            <pc:docMk/>
            <pc:sldMk cId="1444400775" sldId="316"/>
            <ac:spMk id="16" creationId="{8EA42047-DC6A-D34E-DECE-81DE7E5A47CA}"/>
          </ac:spMkLst>
        </pc:spChg>
        <pc:picChg chg="add mod">
          <ac:chgData name="Akash Gangwar" userId="ac31cc28-d38e-42ab-89d2-2bca02aeb7e2" providerId="ADAL" clId="{85159D88-BF08-42F7-AB69-6821FE7EE752}" dt="2025-03-22T04:51:20.440" v="8846" actId="1076"/>
          <ac:picMkLst>
            <pc:docMk/>
            <pc:sldMk cId="1444400775" sldId="316"/>
            <ac:picMk id="11" creationId="{47930319-4A52-4494-E1F6-F9BD22057AA5}"/>
          </ac:picMkLst>
        </pc:picChg>
      </pc:sldChg>
      <pc:sldChg chg="addSp delSp modSp add mod">
        <pc:chgData name="Akash Gangwar" userId="ac31cc28-d38e-42ab-89d2-2bca02aeb7e2" providerId="ADAL" clId="{85159D88-BF08-42F7-AB69-6821FE7EE752}" dt="2025-03-22T05:46:49.596" v="9005" actId="20577"/>
        <pc:sldMkLst>
          <pc:docMk/>
          <pc:sldMk cId="482386575" sldId="317"/>
        </pc:sldMkLst>
        <pc:spChg chg="mod">
          <ac:chgData name="Akash Gangwar" userId="ac31cc28-d38e-42ab-89d2-2bca02aeb7e2" providerId="ADAL" clId="{85159D88-BF08-42F7-AB69-6821FE7EE752}" dt="2025-03-22T05:46:49.596" v="9005" actId="20577"/>
          <ac:spMkLst>
            <pc:docMk/>
            <pc:sldMk cId="482386575" sldId="317"/>
            <ac:spMk id="9" creationId="{ECC98981-5BB1-B751-E5E5-A4DB962AFA8E}"/>
          </ac:spMkLst>
        </pc:spChg>
        <pc:spChg chg="add mod">
          <ac:chgData name="Akash Gangwar" userId="ac31cc28-d38e-42ab-89d2-2bca02aeb7e2" providerId="ADAL" clId="{85159D88-BF08-42F7-AB69-6821FE7EE752}" dt="2025-03-22T05:45:29.300" v="8980" actId="1076"/>
          <ac:spMkLst>
            <pc:docMk/>
            <pc:sldMk cId="482386575" sldId="317"/>
            <ac:spMk id="15" creationId="{A0882150-8FD8-76F3-0782-A2F6D3602FC2}"/>
          </ac:spMkLst>
        </pc:spChg>
        <pc:spChg chg="add mod">
          <ac:chgData name="Akash Gangwar" userId="ac31cc28-d38e-42ab-89d2-2bca02aeb7e2" providerId="ADAL" clId="{85159D88-BF08-42F7-AB69-6821FE7EE752}" dt="2025-03-22T05:45:37.845" v="8983" actId="1076"/>
          <ac:spMkLst>
            <pc:docMk/>
            <pc:sldMk cId="482386575" sldId="317"/>
            <ac:spMk id="18" creationId="{DF9BBC8E-6A97-2626-C7F8-F7AEFB8E7FD3}"/>
          </ac:spMkLst>
        </pc:spChg>
        <pc:picChg chg="add mod">
          <ac:chgData name="Akash Gangwar" userId="ac31cc28-d38e-42ab-89d2-2bca02aeb7e2" providerId="ADAL" clId="{85159D88-BF08-42F7-AB69-6821FE7EE752}" dt="2025-03-22T05:42:19.626" v="8970" actId="1076"/>
          <ac:picMkLst>
            <pc:docMk/>
            <pc:sldMk cId="482386575" sldId="317"/>
            <ac:picMk id="6" creationId="{EF0ED333-666C-FAF7-19ED-B276A4FB06C6}"/>
          </ac:picMkLst>
        </pc:picChg>
        <pc:picChg chg="add mod">
          <ac:chgData name="Akash Gangwar" userId="ac31cc28-d38e-42ab-89d2-2bca02aeb7e2" providerId="ADAL" clId="{85159D88-BF08-42F7-AB69-6821FE7EE752}" dt="2025-03-22T05:42:18.188" v="8969" actId="1076"/>
          <ac:picMkLst>
            <pc:docMk/>
            <pc:sldMk cId="482386575" sldId="317"/>
            <ac:picMk id="12" creationId="{8F376CDA-9BF1-A4FC-8107-A186F15279B2}"/>
          </ac:picMkLst>
        </pc:picChg>
      </pc:sldChg>
      <pc:sldChg chg="add del">
        <pc:chgData name="Akash Gangwar" userId="ac31cc28-d38e-42ab-89d2-2bca02aeb7e2" providerId="ADAL" clId="{85159D88-BF08-42F7-AB69-6821FE7EE752}" dt="2025-03-22T04:45:42.513" v="8660" actId="2696"/>
        <pc:sldMkLst>
          <pc:docMk/>
          <pc:sldMk cId="4194227361" sldId="317"/>
        </pc:sldMkLst>
      </pc:sldChg>
      <pc:sldChg chg="addSp delSp modSp add mod">
        <pc:chgData name="Akash Gangwar" userId="ac31cc28-d38e-42ab-89d2-2bca02aeb7e2" providerId="ADAL" clId="{85159D88-BF08-42F7-AB69-6821FE7EE752}" dt="2025-03-22T06:04:35.914" v="9128" actId="20577"/>
        <pc:sldMkLst>
          <pc:docMk/>
          <pc:sldMk cId="698606910" sldId="318"/>
        </pc:sldMkLst>
        <pc:spChg chg="mod">
          <ac:chgData name="Akash Gangwar" userId="ac31cc28-d38e-42ab-89d2-2bca02aeb7e2" providerId="ADAL" clId="{85159D88-BF08-42F7-AB69-6821FE7EE752}" dt="2025-03-22T06:04:35.914" v="9128" actId="20577"/>
          <ac:spMkLst>
            <pc:docMk/>
            <pc:sldMk cId="698606910" sldId="318"/>
            <ac:spMk id="9" creationId="{70861760-C53C-14EF-1E62-94330F18B805}"/>
          </ac:spMkLst>
        </pc:spChg>
        <pc:spChg chg="mod">
          <ac:chgData name="Akash Gangwar" userId="ac31cc28-d38e-42ab-89d2-2bca02aeb7e2" providerId="ADAL" clId="{85159D88-BF08-42F7-AB69-6821FE7EE752}" dt="2025-03-22T06:04:02.498" v="9127" actId="1076"/>
          <ac:spMkLst>
            <pc:docMk/>
            <pc:sldMk cId="698606910" sldId="318"/>
            <ac:spMk id="15" creationId="{C172B32B-8566-126E-F325-EDBF5DCA1F1A}"/>
          </ac:spMkLst>
        </pc:spChg>
        <pc:picChg chg="add mod">
          <ac:chgData name="Akash Gangwar" userId="ac31cc28-d38e-42ab-89d2-2bca02aeb7e2" providerId="ADAL" clId="{85159D88-BF08-42F7-AB69-6821FE7EE752}" dt="2025-03-22T06:04:00.658" v="9125" actId="1076"/>
          <ac:picMkLst>
            <pc:docMk/>
            <pc:sldMk cId="698606910" sldId="318"/>
            <ac:picMk id="10" creationId="{35847C05-8C28-C7CC-E6CC-2B440FDB007B}"/>
          </ac:picMkLst>
        </pc:picChg>
      </pc:sldChg>
      <pc:sldChg chg="addSp delSp modSp add mod">
        <pc:chgData name="Akash Gangwar" userId="ac31cc28-d38e-42ab-89d2-2bca02aeb7e2" providerId="ADAL" clId="{85159D88-BF08-42F7-AB69-6821FE7EE752}" dt="2025-03-22T06:09:58.089" v="9222" actId="20577"/>
        <pc:sldMkLst>
          <pc:docMk/>
          <pc:sldMk cId="1332107120" sldId="319"/>
        </pc:sldMkLst>
        <pc:spChg chg="add mod">
          <ac:chgData name="Akash Gangwar" userId="ac31cc28-d38e-42ab-89d2-2bca02aeb7e2" providerId="ADAL" clId="{85159D88-BF08-42F7-AB69-6821FE7EE752}" dt="2025-03-22T06:08:50.403" v="9199" actId="1076"/>
          <ac:spMkLst>
            <pc:docMk/>
            <pc:sldMk cId="1332107120" sldId="319"/>
            <ac:spMk id="7" creationId="{31A1B8FF-6696-C86D-A0BF-6AB27C034360}"/>
          </ac:spMkLst>
        </pc:spChg>
        <pc:spChg chg="mod">
          <ac:chgData name="Akash Gangwar" userId="ac31cc28-d38e-42ab-89d2-2bca02aeb7e2" providerId="ADAL" clId="{85159D88-BF08-42F7-AB69-6821FE7EE752}" dt="2025-03-22T06:09:58.089" v="9222" actId="20577"/>
          <ac:spMkLst>
            <pc:docMk/>
            <pc:sldMk cId="1332107120" sldId="319"/>
            <ac:spMk id="9" creationId="{D91CBBE7-35FC-95AF-11ED-8F8E19E37D40}"/>
          </ac:spMkLst>
        </pc:spChg>
        <pc:spChg chg="mod">
          <ac:chgData name="Akash Gangwar" userId="ac31cc28-d38e-42ab-89d2-2bca02aeb7e2" providerId="ADAL" clId="{85159D88-BF08-42F7-AB69-6821FE7EE752}" dt="2025-03-22T06:09:28.577" v="9210" actId="1076"/>
          <ac:spMkLst>
            <pc:docMk/>
            <pc:sldMk cId="1332107120" sldId="319"/>
            <ac:spMk id="15" creationId="{981B5FA9-D3B8-F73C-62D6-E34F7C549DB5}"/>
          </ac:spMkLst>
        </pc:spChg>
        <pc:picChg chg="add mod">
          <ac:chgData name="Akash Gangwar" userId="ac31cc28-d38e-42ab-89d2-2bca02aeb7e2" providerId="ADAL" clId="{85159D88-BF08-42F7-AB69-6821FE7EE752}" dt="2025-03-22T06:08:48.747" v="9198" actId="1076"/>
          <ac:picMkLst>
            <pc:docMk/>
            <pc:sldMk cId="1332107120" sldId="319"/>
            <ac:picMk id="6" creationId="{59415ACE-24CA-90D4-88BC-3EDBB06B8F80}"/>
          </ac:picMkLst>
        </pc:picChg>
        <pc:picChg chg="add mod">
          <ac:chgData name="Akash Gangwar" userId="ac31cc28-d38e-42ab-89d2-2bca02aeb7e2" providerId="ADAL" clId="{85159D88-BF08-42F7-AB69-6821FE7EE752}" dt="2025-03-22T06:09:13.657" v="9204" actId="1076"/>
          <ac:picMkLst>
            <pc:docMk/>
            <pc:sldMk cId="1332107120" sldId="319"/>
            <ac:picMk id="11" creationId="{C13B32D0-4E8A-D9F1-40D4-CA94F0C45BDA}"/>
          </ac:picMkLst>
        </pc:picChg>
      </pc:sldChg>
      <pc:sldChg chg="delSp modSp add del mod ord">
        <pc:chgData name="Akash Gangwar" userId="ac31cc28-d38e-42ab-89d2-2bca02aeb7e2" providerId="ADAL" clId="{85159D88-BF08-42F7-AB69-6821FE7EE752}" dt="2025-03-22T06:23:07.105" v="9571" actId="2696"/>
        <pc:sldMkLst>
          <pc:docMk/>
          <pc:sldMk cId="1103812747" sldId="320"/>
        </pc:sldMkLst>
        <pc:spChg chg="mod">
          <ac:chgData name="Akash Gangwar" userId="ac31cc28-d38e-42ab-89d2-2bca02aeb7e2" providerId="ADAL" clId="{85159D88-BF08-42F7-AB69-6821FE7EE752}" dt="2025-03-22T06:20:55.699" v="9567" actId="108"/>
          <ac:spMkLst>
            <pc:docMk/>
            <pc:sldMk cId="1103812747" sldId="320"/>
            <ac:spMk id="9" creationId="{04C1CE88-60A8-5AD3-E5B7-F4D703770ED5}"/>
          </ac:spMkLst>
        </pc:spChg>
      </pc:sldChg>
      <pc:sldChg chg="new del">
        <pc:chgData name="Akash Gangwar" userId="ac31cc28-d38e-42ab-89d2-2bca02aeb7e2" providerId="ADAL" clId="{85159D88-BF08-42F7-AB69-6821FE7EE752}" dt="2025-03-22T06:23:02.341" v="9569" actId="680"/>
        <pc:sldMkLst>
          <pc:docMk/>
          <pc:sldMk cId="989326938" sldId="321"/>
        </pc:sldMkLst>
      </pc:sldChg>
      <pc:sldChg chg="modSp add mod">
        <pc:chgData name="Akash Gangwar" userId="ac31cc28-d38e-42ab-89d2-2bca02aeb7e2" providerId="ADAL" clId="{85159D88-BF08-42F7-AB69-6821FE7EE752}" dt="2025-03-22T06:25:00.130" v="9711" actId="207"/>
        <pc:sldMkLst>
          <pc:docMk/>
          <pc:sldMk cId="1520956929" sldId="321"/>
        </pc:sldMkLst>
        <pc:spChg chg="mod">
          <ac:chgData name="Akash Gangwar" userId="ac31cc28-d38e-42ab-89d2-2bca02aeb7e2" providerId="ADAL" clId="{85159D88-BF08-42F7-AB69-6821FE7EE752}" dt="2025-03-22T06:25:00.130" v="9711" actId="207"/>
          <ac:spMkLst>
            <pc:docMk/>
            <pc:sldMk cId="1520956929" sldId="321"/>
            <ac:spMk id="9" creationId="{269008DB-311E-8079-6C24-90EEA42495C0}"/>
          </ac:spMkLst>
        </pc:spChg>
      </pc:sldChg>
      <pc:sldChg chg="add del ord">
        <pc:chgData name="Akash Gangwar" userId="ac31cc28-d38e-42ab-89d2-2bca02aeb7e2" providerId="ADAL" clId="{85159D88-BF08-42F7-AB69-6821FE7EE752}" dt="2025-03-22T06:12:29.305" v="9302" actId="2696"/>
        <pc:sldMkLst>
          <pc:docMk/>
          <pc:sldMk cId="3054952442" sldId="321"/>
        </pc:sldMkLst>
      </pc:sldChg>
      <pc:sldChg chg="addSp delSp modSp add mod">
        <pc:chgData name="Akash Gangwar" userId="ac31cc28-d38e-42ab-89d2-2bca02aeb7e2" providerId="ADAL" clId="{85159D88-BF08-42F7-AB69-6821FE7EE752}" dt="2025-03-22T10:11:37.987" v="10674" actId="2711"/>
        <pc:sldMkLst>
          <pc:docMk/>
          <pc:sldMk cId="2185157431" sldId="322"/>
        </pc:sldMkLst>
        <pc:spChg chg="mod">
          <ac:chgData name="Akash Gangwar" userId="ac31cc28-d38e-42ab-89d2-2bca02aeb7e2" providerId="ADAL" clId="{85159D88-BF08-42F7-AB69-6821FE7EE752}" dt="2025-03-22T08:30:20.933" v="10031" actId="20577"/>
          <ac:spMkLst>
            <pc:docMk/>
            <pc:sldMk cId="2185157431" sldId="322"/>
            <ac:spMk id="5" creationId="{392062CC-4714-68DA-8982-2041EE8EE88F}"/>
          </ac:spMkLst>
        </pc:spChg>
        <pc:spChg chg="add mod">
          <ac:chgData name="Akash Gangwar" userId="ac31cc28-d38e-42ab-89d2-2bca02aeb7e2" providerId="ADAL" clId="{85159D88-BF08-42F7-AB69-6821FE7EE752}" dt="2025-03-22T10:04:57.051" v="10540" actId="6549"/>
          <ac:spMkLst>
            <pc:docMk/>
            <pc:sldMk cId="2185157431" sldId="322"/>
            <ac:spMk id="11" creationId="{F4CC66E9-02D1-11A5-BD77-3BCCFE527992}"/>
          </ac:spMkLst>
        </pc:spChg>
        <pc:spChg chg="add mod">
          <ac:chgData name="Akash Gangwar" userId="ac31cc28-d38e-42ab-89d2-2bca02aeb7e2" providerId="ADAL" clId="{85159D88-BF08-42F7-AB69-6821FE7EE752}" dt="2025-03-22T10:11:37.987" v="10674" actId="2711"/>
          <ac:spMkLst>
            <pc:docMk/>
            <pc:sldMk cId="2185157431" sldId="322"/>
            <ac:spMk id="13" creationId="{955C412B-5547-C6E6-1597-9892602E1B88}"/>
          </ac:spMkLst>
        </pc:spChg>
        <pc:spChg chg="add mod">
          <ac:chgData name="Akash Gangwar" userId="ac31cc28-d38e-42ab-89d2-2bca02aeb7e2" providerId="ADAL" clId="{85159D88-BF08-42F7-AB69-6821FE7EE752}" dt="2025-03-22T10:10:57.294" v="10663" actId="1076"/>
          <ac:spMkLst>
            <pc:docMk/>
            <pc:sldMk cId="2185157431" sldId="322"/>
            <ac:spMk id="14" creationId="{70D8824F-BB02-6C3F-0786-97F3E9EF61EC}"/>
          </ac:spMkLst>
        </pc:spChg>
        <pc:spChg chg="add mod">
          <ac:chgData name="Akash Gangwar" userId="ac31cc28-d38e-42ab-89d2-2bca02aeb7e2" providerId="ADAL" clId="{85159D88-BF08-42F7-AB69-6821FE7EE752}" dt="2025-03-22T10:11:32.194" v="10673"/>
          <ac:spMkLst>
            <pc:docMk/>
            <pc:sldMk cId="2185157431" sldId="322"/>
            <ac:spMk id="18" creationId="{CD511F80-5998-FEE4-D8A2-3357ABEFAAF8}"/>
          </ac:spMkLst>
        </pc:spChg>
        <pc:picChg chg="add mod modCrop">
          <ac:chgData name="Akash Gangwar" userId="ac31cc28-d38e-42ab-89d2-2bca02aeb7e2" providerId="ADAL" clId="{85159D88-BF08-42F7-AB69-6821FE7EE752}" dt="2025-03-22T10:07:21.205" v="10562" actId="1076"/>
          <ac:picMkLst>
            <pc:docMk/>
            <pc:sldMk cId="2185157431" sldId="322"/>
            <ac:picMk id="9" creationId="{CCF4D99F-2E08-94BE-DDDE-F08E4DA54DFB}"/>
          </ac:picMkLst>
        </pc:picChg>
      </pc:sldChg>
      <pc:sldChg chg="addSp delSp modSp add mod">
        <pc:chgData name="Akash Gangwar" userId="ac31cc28-d38e-42ab-89d2-2bca02aeb7e2" providerId="ADAL" clId="{85159D88-BF08-42F7-AB69-6821FE7EE752}" dt="2025-04-01T10:52:35.980" v="11488" actId="14100"/>
        <pc:sldMkLst>
          <pc:docMk/>
          <pc:sldMk cId="337573724" sldId="323"/>
        </pc:sldMkLst>
        <pc:spChg chg="mod">
          <ac:chgData name="Akash Gangwar" userId="ac31cc28-d38e-42ab-89d2-2bca02aeb7e2" providerId="ADAL" clId="{85159D88-BF08-42F7-AB69-6821FE7EE752}" dt="2025-03-22T11:09:09.694" v="11058" actId="20577"/>
          <ac:spMkLst>
            <pc:docMk/>
            <pc:sldMk cId="337573724" sldId="323"/>
            <ac:spMk id="5" creationId="{BD830C87-5E21-371E-4ED9-40B859DFC236}"/>
          </ac:spMkLst>
        </pc:spChg>
        <pc:spChg chg="add del mod">
          <ac:chgData name="Akash Gangwar" userId="ac31cc28-d38e-42ab-89d2-2bca02aeb7e2" providerId="ADAL" clId="{85159D88-BF08-42F7-AB69-6821FE7EE752}" dt="2025-03-22T09:12:17.568" v="10331" actId="20577"/>
          <ac:spMkLst>
            <pc:docMk/>
            <pc:sldMk cId="337573724" sldId="323"/>
            <ac:spMk id="6" creationId="{4464D87C-0520-663D-C375-DF4A80554787}"/>
          </ac:spMkLst>
        </pc:spChg>
        <pc:spChg chg="add mod">
          <ac:chgData name="Akash Gangwar" userId="ac31cc28-d38e-42ab-89d2-2bca02aeb7e2" providerId="ADAL" clId="{85159D88-BF08-42F7-AB69-6821FE7EE752}" dt="2025-03-22T10:47:03.699" v="11004" actId="14100"/>
          <ac:spMkLst>
            <pc:docMk/>
            <pc:sldMk cId="337573724" sldId="323"/>
            <ac:spMk id="12" creationId="{9BBE27FF-4A99-8AF5-67CB-5A376AA66BCF}"/>
          </ac:spMkLst>
        </pc:spChg>
        <pc:spChg chg="add mod">
          <ac:chgData name="Akash Gangwar" userId="ac31cc28-d38e-42ab-89d2-2bca02aeb7e2" providerId="ADAL" clId="{85159D88-BF08-42F7-AB69-6821FE7EE752}" dt="2025-03-22T10:47:09.026" v="11010" actId="20577"/>
          <ac:spMkLst>
            <pc:docMk/>
            <pc:sldMk cId="337573724" sldId="323"/>
            <ac:spMk id="13" creationId="{5C7CDBF9-E5BC-9F9A-7C7B-8FCD05F5DB89}"/>
          </ac:spMkLst>
        </pc:spChg>
        <pc:spChg chg="mod">
          <ac:chgData name="Akash Gangwar" userId="ac31cc28-d38e-42ab-89d2-2bca02aeb7e2" providerId="ADAL" clId="{85159D88-BF08-42F7-AB69-6821FE7EE752}" dt="2025-04-01T10:52:35.980" v="11488" actId="14100"/>
          <ac:spMkLst>
            <pc:docMk/>
            <pc:sldMk cId="337573724" sldId="323"/>
            <ac:spMk id="16" creationId="{11F434DE-02E5-8DF5-67BF-1B0B85BA32DE}"/>
          </ac:spMkLst>
        </pc:spChg>
        <pc:picChg chg="add mod">
          <ac:chgData name="Akash Gangwar" userId="ac31cc28-d38e-42ab-89d2-2bca02aeb7e2" providerId="ADAL" clId="{85159D88-BF08-42F7-AB69-6821FE7EE752}" dt="2025-03-22T10:46:06.050" v="10981" actId="14100"/>
          <ac:picMkLst>
            <pc:docMk/>
            <pc:sldMk cId="337573724" sldId="323"/>
            <ac:picMk id="22" creationId="{64388074-F216-2777-47C4-04C6DF68F5F9}"/>
          </ac:picMkLst>
        </pc:picChg>
        <pc:picChg chg="add mod">
          <ac:chgData name="Akash Gangwar" userId="ac31cc28-d38e-42ab-89d2-2bca02aeb7e2" providerId="ADAL" clId="{85159D88-BF08-42F7-AB69-6821FE7EE752}" dt="2025-03-22T10:46:36.656" v="10987" actId="1076"/>
          <ac:picMkLst>
            <pc:docMk/>
            <pc:sldMk cId="337573724" sldId="323"/>
            <ac:picMk id="24" creationId="{965BB030-8F27-66EF-AA75-92F63E6C18AF}"/>
          </ac:picMkLst>
        </pc:picChg>
      </pc:sldChg>
      <pc:sldChg chg="addSp delSp modSp add mod">
        <pc:chgData name="Akash Gangwar" userId="ac31cc28-d38e-42ab-89d2-2bca02aeb7e2" providerId="ADAL" clId="{85159D88-BF08-42F7-AB69-6821FE7EE752}" dt="2025-03-22T10:23:41.221" v="10887" actId="1076"/>
        <pc:sldMkLst>
          <pc:docMk/>
          <pc:sldMk cId="1716664115" sldId="324"/>
        </pc:sldMkLst>
        <pc:spChg chg="add mod">
          <ac:chgData name="Akash Gangwar" userId="ac31cc28-d38e-42ab-89d2-2bca02aeb7e2" providerId="ADAL" clId="{85159D88-BF08-42F7-AB69-6821FE7EE752}" dt="2025-03-22T10:05:19.376" v="10551" actId="6549"/>
          <ac:spMkLst>
            <pc:docMk/>
            <pc:sldMk cId="1716664115" sldId="324"/>
            <ac:spMk id="11" creationId="{BB9B2878-3D84-C3A2-780C-B75739618C12}"/>
          </ac:spMkLst>
        </pc:spChg>
        <pc:spChg chg="add mod">
          <ac:chgData name="Akash Gangwar" userId="ac31cc28-d38e-42ab-89d2-2bca02aeb7e2" providerId="ADAL" clId="{85159D88-BF08-42F7-AB69-6821FE7EE752}" dt="2025-03-22T10:20:49.220" v="10837" actId="1076"/>
          <ac:spMkLst>
            <pc:docMk/>
            <pc:sldMk cId="1716664115" sldId="324"/>
            <ac:spMk id="14" creationId="{9ACB567F-FF6C-4917-B701-6EB1622643E8}"/>
          </ac:spMkLst>
        </pc:spChg>
        <pc:spChg chg="add mod">
          <ac:chgData name="Akash Gangwar" userId="ac31cc28-d38e-42ab-89d2-2bca02aeb7e2" providerId="ADAL" clId="{85159D88-BF08-42F7-AB69-6821FE7EE752}" dt="2025-03-22T10:19:29.286" v="10824" actId="1076"/>
          <ac:spMkLst>
            <pc:docMk/>
            <pc:sldMk cId="1716664115" sldId="324"/>
            <ac:spMk id="15" creationId="{D82BADD6-188F-49FB-09DA-1757E2A08711}"/>
          </ac:spMkLst>
        </pc:spChg>
        <pc:spChg chg="add mod">
          <ac:chgData name="Akash Gangwar" userId="ac31cc28-d38e-42ab-89d2-2bca02aeb7e2" providerId="ADAL" clId="{85159D88-BF08-42F7-AB69-6821FE7EE752}" dt="2025-03-22T10:23:04.357" v="10849" actId="12"/>
          <ac:spMkLst>
            <pc:docMk/>
            <pc:sldMk cId="1716664115" sldId="324"/>
            <ac:spMk id="17" creationId="{DEC63D2F-EEC0-8695-5F0B-D09C1AFBE5E4}"/>
          </ac:spMkLst>
        </pc:spChg>
        <pc:spChg chg="add mod">
          <ac:chgData name="Akash Gangwar" userId="ac31cc28-d38e-42ab-89d2-2bca02aeb7e2" providerId="ADAL" clId="{85159D88-BF08-42F7-AB69-6821FE7EE752}" dt="2025-03-22T10:19:35.719" v="10829" actId="207"/>
          <ac:spMkLst>
            <pc:docMk/>
            <pc:sldMk cId="1716664115" sldId="324"/>
            <ac:spMk id="19" creationId="{A3DED041-44B8-4905-BCA8-ABE8CE0F6E0C}"/>
          </ac:spMkLst>
        </pc:spChg>
        <pc:picChg chg="add del mod modCrop">
          <ac:chgData name="Akash Gangwar" userId="ac31cc28-d38e-42ab-89d2-2bca02aeb7e2" providerId="ADAL" clId="{85159D88-BF08-42F7-AB69-6821FE7EE752}" dt="2025-03-22T10:23:13.300" v="10854" actId="1076"/>
          <ac:picMkLst>
            <pc:docMk/>
            <pc:sldMk cId="1716664115" sldId="324"/>
            <ac:picMk id="9" creationId="{E5EFB839-B388-0523-9DA5-8EB4A5F28802}"/>
          </ac:picMkLst>
        </pc:picChg>
        <pc:picChg chg="add mod">
          <ac:chgData name="Akash Gangwar" userId="ac31cc28-d38e-42ab-89d2-2bca02aeb7e2" providerId="ADAL" clId="{85159D88-BF08-42F7-AB69-6821FE7EE752}" dt="2025-03-22T10:23:41.221" v="10887" actId="1076"/>
          <ac:picMkLst>
            <pc:docMk/>
            <pc:sldMk cId="1716664115" sldId="324"/>
            <ac:picMk id="21" creationId="{C5938DA3-E58F-84B4-BBC6-F6BB89664AA2}"/>
          </ac:picMkLst>
        </pc:picChg>
      </pc:sldChg>
      <pc:sldChg chg="addSp delSp modSp add mod ord">
        <pc:chgData name="Akash Gangwar" userId="ac31cc28-d38e-42ab-89d2-2bca02aeb7e2" providerId="ADAL" clId="{85159D88-BF08-42F7-AB69-6821FE7EE752}" dt="2025-03-22T10:17:47.687" v="10710" actId="1076"/>
        <pc:sldMkLst>
          <pc:docMk/>
          <pc:sldMk cId="645601637" sldId="325"/>
        </pc:sldMkLst>
        <pc:spChg chg="add mod">
          <ac:chgData name="Akash Gangwar" userId="ac31cc28-d38e-42ab-89d2-2bca02aeb7e2" providerId="ADAL" clId="{85159D88-BF08-42F7-AB69-6821FE7EE752}" dt="2025-03-22T10:16:55.055" v="10699" actId="20577"/>
          <ac:spMkLst>
            <pc:docMk/>
            <pc:sldMk cId="645601637" sldId="325"/>
            <ac:spMk id="8" creationId="{0D09C178-90D5-6329-4929-BDBC38D8004C}"/>
          </ac:spMkLst>
        </pc:spChg>
        <pc:spChg chg="add mod">
          <ac:chgData name="Akash Gangwar" userId="ac31cc28-d38e-42ab-89d2-2bca02aeb7e2" providerId="ADAL" clId="{85159D88-BF08-42F7-AB69-6821FE7EE752}" dt="2025-03-22T10:17:47.063" v="10709" actId="1076"/>
          <ac:spMkLst>
            <pc:docMk/>
            <pc:sldMk cId="645601637" sldId="325"/>
            <ac:spMk id="14" creationId="{73B75A59-B5A0-03CE-265D-07BC70015846}"/>
          </ac:spMkLst>
        </pc:spChg>
        <pc:picChg chg="mod modCrop">
          <ac:chgData name="Akash Gangwar" userId="ac31cc28-d38e-42ab-89d2-2bca02aeb7e2" providerId="ADAL" clId="{85159D88-BF08-42F7-AB69-6821FE7EE752}" dt="2025-03-22T10:17:47.687" v="10710" actId="1076"/>
          <ac:picMkLst>
            <pc:docMk/>
            <pc:sldMk cId="645601637" sldId="325"/>
            <ac:picMk id="10" creationId="{275C54F5-608F-E321-E118-128F6E7F4F64}"/>
          </ac:picMkLst>
        </pc:picChg>
        <pc:picChg chg="add mod">
          <ac:chgData name="Akash Gangwar" userId="ac31cc28-d38e-42ab-89d2-2bca02aeb7e2" providerId="ADAL" clId="{85159D88-BF08-42F7-AB69-6821FE7EE752}" dt="2025-03-22T10:14:17.491" v="10688" actId="1076"/>
          <ac:picMkLst>
            <pc:docMk/>
            <pc:sldMk cId="645601637" sldId="325"/>
            <ac:picMk id="12" creationId="{03985B00-C252-8E31-48A9-FCE73781B967}"/>
          </ac:picMkLst>
        </pc:picChg>
      </pc:sldChg>
      <pc:sldChg chg="addSp delSp modSp add mod ord">
        <pc:chgData name="Akash Gangwar" userId="ac31cc28-d38e-42ab-89d2-2bca02aeb7e2" providerId="ADAL" clId="{85159D88-BF08-42F7-AB69-6821FE7EE752}" dt="2025-03-22T10:13:01.084" v="10676"/>
        <pc:sldMkLst>
          <pc:docMk/>
          <pc:sldMk cId="2093779405" sldId="326"/>
        </pc:sldMkLst>
        <pc:spChg chg="mod">
          <ac:chgData name="Akash Gangwar" userId="ac31cc28-d38e-42ab-89d2-2bca02aeb7e2" providerId="ADAL" clId="{85159D88-BF08-42F7-AB69-6821FE7EE752}" dt="2025-03-22T10:03:18.660" v="10486"/>
          <ac:spMkLst>
            <pc:docMk/>
            <pc:sldMk cId="2093779405" sldId="326"/>
            <ac:spMk id="5" creationId="{3A0F0992-FFC9-7F6B-EAB8-D34A606CDCBC}"/>
          </ac:spMkLst>
        </pc:spChg>
        <pc:spChg chg="add mod">
          <ac:chgData name="Akash Gangwar" userId="ac31cc28-d38e-42ab-89d2-2bca02aeb7e2" providerId="ADAL" clId="{85159D88-BF08-42F7-AB69-6821FE7EE752}" dt="2025-03-22T09:58:36.944" v="10443" actId="20577"/>
          <ac:spMkLst>
            <pc:docMk/>
            <pc:sldMk cId="2093779405" sldId="326"/>
            <ac:spMk id="13" creationId="{1E7DF0FA-98B9-07A8-F299-31D6A6EC0B1A}"/>
          </ac:spMkLst>
        </pc:spChg>
        <pc:spChg chg="add mod">
          <ac:chgData name="Akash Gangwar" userId="ac31cc28-d38e-42ab-89d2-2bca02aeb7e2" providerId="ADAL" clId="{85159D88-BF08-42F7-AB69-6821FE7EE752}" dt="2025-03-22T10:03:55.415" v="10512" actId="1076"/>
          <ac:spMkLst>
            <pc:docMk/>
            <pc:sldMk cId="2093779405" sldId="326"/>
            <ac:spMk id="15" creationId="{B7F0D384-1DA6-21A6-95B0-2609E00FD057}"/>
          </ac:spMkLst>
        </pc:spChg>
        <pc:spChg chg="mod">
          <ac:chgData name="Akash Gangwar" userId="ac31cc28-d38e-42ab-89d2-2bca02aeb7e2" providerId="ADAL" clId="{85159D88-BF08-42F7-AB69-6821FE7EE752}" dt="2025-03-22T10:02:02.007" v="10480" actId="20577"/>
          <ac:spMkLst>
            <pc:docMk/>
            <pc:sldMk cId="2093779405" sldId="326"/>
            <ac:spMk id="16" creationId="{E2D968F4-5038-DEEE-0940-E181C085B685}"/>
          </ac:spMkLst>
        </pc:spChg>
        <pc:picChg chg="add mod">
          <ac:chgData name="Akash Gangwar" userId="ac31cc28-d38e-42ab-89d2-2bca02aeb7e2" providerId="ADAL" clId="{85159D88-BF08-42F7-AB69-6821FE7EE752}" dt="2025-03-22T09:57:42.840" v="10434" actId="1076"/>
          <ac:picMkLst>
            <pc:docMk/>
            <pc:sldMk cId="2093779405" sldId="326"/>
            <ac:picMk id="7" creationId="{CFEF754D-6EA6-7BD2-6EAF-7E9A4E6759A0}"/>
          </ac:picMkLst>
        </pc:picChg>
        <pc:picChg chg="mod modCrop">
          <ac:chgData name="Akash Gangwar" userId="ac31cc28-d38e-42ab-89d2-2bca02aeb7e2" providerId="ADAL" clId="{85159D88-BF08-42F7-AB69-6821FE7EE752}" dt="2025-03-22T10:03:52.867" v="10511" actId="1076"/>
          <ac:picMkLst>
            <pc:docMk/>
            <pc:sldMk cId="2093779405" sldId="326"/>
            <ac:picMk id="10" creationId="{0076287A-E40A-5025-F48B-D40BB6352AE9}"/>
          </ac:picMkLst>
        </pc:picChg>
      </pc:sldChg>
      <pc:sldChg chg="delSp modSp add mod ord">
        <pc:chgData name="Akash Gangwar" userId="ac31cc28-d38e-42ab-89d2-2bca02aeb7e2" providerId="ADAL" clId="{85159D88-BF08-42F7-AB69-6821FE7EE752}" dt="2025-03-22T11:09:21.895" v="11060"/>
        <pc:sldMkLst>
          <pc:docMk/>
          <pc:sldMk cId="2601885146" sldId="327"/>
        </pc:sldMkLst>
        <pc:spChg chg="mod">
          <ac:chgData name="Akash Gangwar" userId="ac31cc28-d38e-42ab-89d2-2bca02aeb7e2" providerId="ADAL" clId="{85159D88-BF08-42F7-AB69-6821FE7EE752}" dt="2025-03-22T10:28:21.659" v="10890"/>
          <ac:spMkLst>
            <pc:docMk/>
            <pc:sldMk cId="2601885146" sldId="327"/>
            <ac:spMk id="5" creationId="{2AFB97CD-7D35-820D-E9CC-AE658B318DD7}"/>
          </ac:spMkLst>
        </pc:spChg>
        <pc:spChg chg="mod">
          <ac:chgData name="Akash Gangwar" userId="ac31cc28-d38e-42ab-89d2-2bca02aeb7e2" providerId="ADAL" clId="{85159D88-BF08-42F7-AB69-6821FE7EE752}" dt="2025-03-22T10:28:35.613" v="10897" actId="14100"/>
          <ac:spMkLst>
            <pc:docMk/>
            <pc:sldMk cId="2601885146" sldId="327"/>
            <ac:spMk id="14" creationId="{0E6EE2EB-CEC2-84C4-B1B6-FEA5EB4EB7EC}"/>
          </ac:spMkLst>
        </pc:spChg>
        <pc:spChg chg="mod">
          <ac:chgData name="Akash Gangwar" userId="ac31cc28-d38e-42ab-89d2-2bca02aeb7e2" providerId="ADAL" clId="{85159D88-BF08-42F7-AB69-6821FE7EE752}" dt="2025-03-22T10:30:16.581" v="10934" actId="20577"/>
          <ac:spMkLst>
            <pc:docMk/>
            <pc:sldMk cId="2601885146" sldId="327"/>
            <ac:spMk id="17" creationId="{824B750D-D7ED-210A-4575-EEE0FE7D97C9}"/>
          </ac:spMkLst>
        </pc:spChg>
      </pc:sldChg>
      <pc:sldChg chg="addSp delSp modSp add mod">
        <pc:chgData name="Akash Gangwar" userId="ac31cc28-d38e-42ab-89d2-2bca02aeb7e2" providerId="ADAL" clId="{85159D88-BF08-42F7-AB69-6821FE7EE752}" dt="2025-04-01T10:53:12.284" v="11492" actId="404"/>
        <pc:sldMkLst>
          <pc:docMk/>
          <pc:sldMk cId="3847820160" sldId="328"/>
        </pc:sldMkLst>
        <pc:spChg chg="mod">
          <ac:chgData name="Akash Gangwar" userId="ac31cc28-d38e-42ab-89d2-2bca02aeb7e2" providerId="ADAL" clId="{85159D88-BF08-42F7-AB69-6821FE7EE752}" dt="2025-03-22T11:09:31.602" v="11072" actId="20577"/>
          <ac:spMkLst>
            <pc:docMk/>
            <pc:sldMk cId="3847820160" sldId="328"/>
            <ac:spMk id="5" creationId="{EF583581-59D9-FA1F-3448-1F47F0A7933E}"/>
          </ac:spMkLst>
        </pc:spChg>
        <pc:spChg chg="add del mod">
          <ac:chgData name="Akash Gangwar" userId="ac31cc28-d38e-42ab-89d2-2bca02aeb7e2" providerId="ADAL" clId="{85159D88-BF08-42F7-AB69-6821FE7EE752}" dt="2025-04-01T10:53:12.284" v="11492" actId="404"/>
          <ac:spMkLst>
            <pc:docMk/>
            <pc:sldMk cId="3847820160" sldId="328"/>
            <ac:spMk id="7" creationId="{1F0D7719-26BF-7892-D294-4DE0B1638546}"/>
          </ac:spMkLst>
        </pc:spChg>
        <pc:spChg chg="add mod">
          <ac:chgData name="Akash Gangwar" userId="ac31cc28-d38e-42ab-89d2-2bca02aeb7e2" providerId="ADAL" clId="{85159D88-BF08-42F7-AB69-6821FE7EE752}" dt="2025-03-22T11:19:50.872" v="11183" actId="1076"/>
          <ac:spMkLst>
            <pc:docMk/>
            <pc:sldMk cId="3847820160" sldId="328"/>
            <ac:spMk id="9" creationId="{7E007B16-85C7-BA39-A840-B7940330DA99}"/>
          </ac:spMkLst>
        </pc:spChg>
        <pc:spChg chg="mod">
          <ac:chgData name="Akash Gangwar" userId="ac31cc28-d38e-42ab-89d2-2bca02aeb7e2" providerId="ADAL" clId="{85159D88-BF08-42F7-AB69-6821FE7EE752}" dt="2025-03-22T11:19:14.201" v="11169" actId="20577"/>
          <ac:spMkLst>
            <pc:docMk/>
            <pc:sldMk cId="3847820160" sldId="328"/>
            <ac:spMk id="16" creationId="{67D34A64-E5E7-6EB2-D402-3A2EC2D72C6E}"/>
          </ac:spMkLst>
        </pc:spChg>
        <pc:spChg chg="add mod">
          <ac:chgData name="Akash Gangwar" userId="ac31cc28-d38e-42ab-89d2-2bca02aeb7e2" providerId="ADAL" clId="{85159D88-BF08-42F7-AB69-6821FE7EE752}" dt="2025-03-22T11:20:33.096" v="11202" actId="1076"/>
          <ac:spMkLst>
            <pc:docMk/>
            <pc:sldMk cId="3847820160" sldId="328"/>
            <ac:spMk id="20" creationId="{31BBE492-DDE4-F3F5-1021-5BDF7C5DD1CF}"/>
          </ac:spMkLst>
        </pc:spChg>
        <pc:picChg chg="add mod">
          <ac:chgData name="Akash Gangwar" userId="ac31cc28-d38e-42ab-89d2-2bca02aeb7e2" providerId="ADAL" clId="{85159D88-BF08-42F7-AB69-6821FE7EE752}" dt="2025-03-22T11:30:11.783" v="11323" actId="1076"/>
          <ac:picMkLst>
            <pc:docMk/>
            <pc:sldMk cId="3847820160" sldId="328"/>
            <ac:picMk id="18" creationId="{B6A12584-43CA-32BA-F096-0A9DAAB53758}"/>
          </ac:picMkLst>
        </pc:picChg>
      </pc:sldChg>
      <pc:sldChg chg="addSp delSp modSp add mod">
        <pc:chgData name="Akash Gangwar" userId="ac31cc28-d38e-42ab-89d2-2bca02aeb7e2" providerId="ADAL" clId="{85159D88-BF08-42F7-AB69-6821FE7EE752}" dt="2025-04-01T10:53:16.792" v="11494" actId="403"/>
        <pc:sldMkLst>
          <pc:docMk/>
          <pc:sldMk cId="2736735321" sldId="329"/>
        </pc:sldMkLst>
        <pc:spChg chg="mod">
          <ac:chgData name="Akash Gangwar" userId="ac31cc28-d38e-42ab-89d2-2bca02aeb7e2" providerId="ADAL" clId="{85159D88-BF08-42F7-AB69-6821FE7EE752}" dt="2025-04-01T10:53:16.792" v="11494" actId="403"/>
          <ac:spMkLst>
            <pc:docMk/>
            <pc:sldMk cId="2736735321" sldId="329"/>
            <ac:spMk id="7" creationId="{5923F694-7B9C-04BE-EC6D-A33BC1C7ACD4}"/>
          </ac:spMkLst>
        </pc:spChg>
      </pc:sldChg>
      <pc:sldChg chg="add del">
        <pc:chgData name="Akash Gangwar" userId="ac31cc28-d38e-42ab-89d2-2bca02aeb7e2" providerId="ADAL" clId="{85159D88-BF08-42F7-AB69-6821FE7EE752}" dt="2025-03-22T11:27:12.422" v="11215"/>
        <pc:sldMkLst>
          <pc:docMk/>
          <pc:sldMk cId="1533112347" sldId="330"/>
        </pc:sldMkLst>
      </pc:sldChg>
      <pc:sldChg chg="addSp delSp modSp add mod">
        <pc:chgData name="Akash Gangwar" userId="ac31cc28-d38e-42ab-89d2-2bca02aeb7e2" providerId="ADAL" clId="{85159D88-BF08-42F7-AB69-6821FE7EE752}" dt="2025-04-01T10:53:20.140" v="11495" actId="403"/>
        <pc:sldMkLst>
          <pc:docMk/>
          <pc:sldMk cId="2929287202" sldId="330"/>
        </pc:sldMkLst>
        <pc:spChg chg="mod">
          <ac:chgData name="Akash Gangwar" userId="ac31cc28-d38e-42ab-89d2-2bca02aeb7e2" providerId="ADAL" clId="{85159D88-BF08-42F7-AB69-6821FE7EE752}" dt="2025-04-01T10:53:20.140" v="11495" actId="403"/>
          <ac:spMkLst>
            <pc:docMk/>
            <pc:sldMk cId="2929287202" sldId="330"/>
            <ac:spMk id="7" creationId="{13ADE9BD-E82C-9A1F-23C6-FB3C51071BA7}"/>
          </ac:spMkLst>
        </pc:spChg>
      </pc:sldChg>
      <pc:sldChg chg="modSp add del mod">
        <pc:chgData name="Akash Gangwar" userId="ac31cc28-d38e-42ab-89d2-2bca02aeb7e2" providerId="ADAL" clId="{85159D88-BF08-42F7-AB69-6821FE7EE752}" dt="2025-04-01T10:54:15.146" v="11503" actId="47"/>
        <pc:sldMkLst>
          <pc:docMk/>
          <pc:sldMk cId="3655017069" sldId="331"/>
        </pc:sldMkLst>
        <pc:spChg chg="mod">
          <ac:chgData name="Akash Gangwar" userId="ac31cc28-d38e-42ab-89d2-2bca02aeb7e2" providerId="ADAL" clId="{85159D88-BF08-42F7-AB69-6821FE7EE752}" dt="2025-03-22T11:37:43.598" v="11388" actId="20577"/>
          <ac:spMkLst>
            <pc:docMk/>
            <pc:sldMk cId="3655017069" sldId="331"/>
            <ac:spMk id="2" creationId="{A987C2DA-F1AC-B1BB-4BC0-B0C33F0EC3C0}"/>
          </ac:spMkLst>
        </pc:spChg>
      </pc:sldChg>
      <pc:sldChg chg="modSp add del mod">
        <pc:chgData name="Akash Gangwar" userId="ac31cc28-d38e-42ab-89d2-2bca02aeb7e2" providerId="ADAL" clId="{85159D88-BF08-42F7-AB69-6821FE7EE752}" dt="2025-04-01T10:54:15.146" v="11503" actId="47"/>
        <pc:sldMkLst>
          <pc:docMk/>
          <pc:sldMk cId="964448436" sldId="332"/>
        </pc:sldMkLst>
        <pc:spChg chg="mod">
          <ac:chgData name="Akash Gangwar" userId="ac31cc28-d38e-42ab-89d2-2bca02aeb7e2" providerId="ADAL" clId="{85159D88-BF08-42F7-AB69-6821FE7EE752}" dt="2025-03-23T08:50:45.527" v="11450" actId="20577"/>
          <ac:spMkLst>
            <pc:docMk/>
            <pc:sldMk cId="964448436" sldId="332"/>
            <ac:spMk id="5" creationId="{0CDF3524-E67A-7F79-23B6-969F9D3E0D17}"/>
          </ac:spMkLst>
        </pc:spChg>
        <pc:spChg chg="mod">
          <ac:chgData name="Akash Gangwar" userId="ac31cc28-d38e-42ab-89d2-2bca02aeb7e2" providerId="ADAL" clId="{85159D88-BF08-42F7-AB69-6821FE7EE752}" dt="2025-04-01T10:54:03.762" v="11502" actId="20577"/>
          <ac:spMkLst>
            <pc:docMk/>
            <pc:sldMk cId="964448436" sldId="332"/>
            <ac:spMk id="6" creationId="{B3B65531-296F-38C2-E52D-ABF580E0E8D1}"/>
          </ac:spMkLst>
        </pc:spChg>
      </pc:sldChg>
    </pc:docChg>
  </pc:docChgLst>
  <pc:docChgLst>
    <pc:chgData name="Akash Gangwar" userId="ac31cc28-d38e-42ab-89d2-2bca02aeb7e2" providerId="ADAL" clId="{4AF243D3-ACE1-8048-996D-C42F544FA6F9}"/>
    <pc:docChg chg="undo custSel addSld modSld">
      <pc:chgData name="Akash Gangwar" userId="ac31cc28-d38e-42ab-89d2-2bca02aeb7e2" providerId="ADAL" clId="{4AF243D3-ACE1-8048-996D-C42F544FA6F9}" dt="2025-03-01T12:47:24.835" v="2879" actId="313"/>
      <pc:docMkLst>
        <pc:docMk/>
      </pc:docMkLst>
      <pc:sldChg chg="modSp mod">
        <pc:chgData name="Akash Gangwar" userId="ac31cc28-d38e-42ab-89d2-2bca02aeb7e2" providerId="ADAL" clId="{4AF243D3-ACE1-8048-996D-C42F544FA6F9}" dt="2025-03-01T07:44:51.337" v="1413" actId="20577"/>
        <pc:sldMkLst>
          <pc:docMk/>
          <pc:sldMk cId="1099400428" sldId="268"/>
        </pc:sldMkLst>
        <pc:spChg chg="mod">
          <ac:chgData name="Akash Gangwar" userId="ac31cc28-d38e-42ab-89d2-2bca02aeb7e2" providerId="ADAL" clId="{4AF243D3-ACE1-8048-996D-C42F544FA6F9}" dt="2025-03-01T07:44:51.337" v="1413" actId="20577"/>
          <ac:spMkLst>
            <pc:docMk/>
            <pc:sldMk cId="1099400428" sldId="268"/>
            <ac:spMk id="2" creationId="{E7DCBCF6-DCE9-E725-6FBF-2BB321DEEE83}"/>
          </ac:spMkLst>
        </pc:spChg>
        <pc:spChg chg="mod">
          <ac:chgData name="Akash Gangwar" userId="ac31cc28-d38e-42ab-89d2-2bca02aeb7e2" providerId="ADAL" clId="{4AF243D3-ACE1-8048-996D-C42F544FA6F9}" dt="2025-03-01T07:44:25.292" v="1404" actId="27636"/>
          <ac:spMkLst>
            <pc:docMk/>
            <pc:sldMk cId="1099400428" sldId="268"/>
            <ac:spMk id="6" creationId="{AA5CEA53-FB6A-61DD-5B7E-0113C5175096}"/>
          </ac:spMkLst>
        </pc:spChg>
        <pc:spChg chg="mod">
          <ac:chgData name="Akash Gangwar" userId="ac31cc28-d38e-42ab-89d2-2bca02aeb7e2" providerId="ADAL" clId="{4AF243D3-ACE1-8048-996D-C42F544FA6F9}" dt="2025-03-01T07:38:24.525" v="1228" actId="1076"/>
          <ac:spMkLst>
            <pc:docMk/>
            <pc:sldMk cId="1099400428" sldId="268"/>
            <ac:spMk id="8" creationId="{D78D8270-6105-073A-87C4-C147BBE0814E}"/>
          </ac:spMkLst>
        </pc:spChg>
        <pc:spChg chg="mod">
          <ac:chgData name="Akash Gangwar" userId="ac31cc28-d38e-42ab-89d2-2bca02aeb7e2" providerId="ADAL" clId="{4AF243D3-ACE1-8048-996D-C42F544FA6F9}" dt="2025-03-01T07:37:43.199" v="1200" actId="1076"/>
          <ac:spMkLst>
            <pc:docMk/>
            <pc:sldMk cId="1099400428" sldId="268"/>
            <ac:spMk id="9" creationId="{D1D18A40-2D08-84D4-0DF9-7AB24C109B68}"/>
          </ac:spMkLst>
        </pc:spChg>
      </pc:sldChg>
      <pc:sldChg chg="modSp mod">
        <pc:chgData name="Akash Gangwar" userId="ac31cc28-d38e-42ab-89d2-2bca02aeb7e2" providerId="ADAL" clId="{4AF243D3-ACE1-8048-996D-C42F544FA6F9}" dt="2025-03-01T06:00:37.831" v="304" actId="20577"/>
        <pc:sldMkLst>
          <pc:docMk/>
          <pc:sldMk cId="1482520893" sldId="271"/>
        </pc:sldMkLst>
        <pc:spChg chg="mod">
          <ac:chgData name="Akash Gangwar" userId="ac31cc28-d38e-42ab-89d2-2bca02aeb7e2" providerId="ADAL" clId="{4AF243D3-ACE1-8048-996D-C42F544FA6F9}" dt="2025-03-01T06:00:37.831" v="304" actId="20577"/>
          <ac:spMkLst>
            <pc:docMk/>
            <pc:sldMk cId="1482520893" sldId="271"/>
            <ac:spMk id="2" creationId="{E30D90F6-8A9F-453D-F80E-FE10F9100CBD}"/>
          </ac:spMkLst>
        </pc:spChg>
      </pc:sldChg>
      <pc:sldChg chg="addSp delSp modSp add mod modAnim">
        <pc:chgData name="Akash Gangwar" userId="ac31cc28-d38e-42ab-89d2-2bca02aeb7e2" providerId="ADAL" clId="{4AF243D3-ACE1-8048-996D-C42F544FA6F9}" dt="2025-03-01T07:10:54.770" v="1057" actId="12"/>
        <pc:sldMkLst>
          <pc:docMk/>
          <pc:sldMk cId="1405754146" sldId="272"/>
        </pc:sldMkLst>
        <pc:spChg chg="mod">
          <ac:chgData name="Akash Gangwar" userId="ac31cc28-d38e-42ab-89d2-2bca02aeb7e2" providerId="ADAL" clId="{4AF243D3-ACE1-8048-996D-C42F544FA6F9}" dt="2025-03-01T07:10:54.770" v="1057" actId="12"/>
          <ac:spMkLst>
            <pc:docMk/>
            <pc:sldMk cId="1405754146" sldId="272"/>
            <ac:spMk id="2" creationId="{E30D90F6-8A9F-453D-F80E-FE10F9100CBD}"/>
          </ac:spMkLst>
        </pc:spChg>
        <pc:spChg chg="mod">
          <ac:chgData name="Akash Gangwar" userId="ac31cc28-d38e-42ab-89d2-2bca02aeb7e2" providerId="ADAL" clId="{4AF243D3-ACE1-8048-996D-C42F544FA6F9}" dt="2025-03-01T06:00:59.890" v="342" actId="20577"/>
          <ac:spMkLst>
            <pc:docMk/>
            <pc:sldMk cId="1405754146" sldId="272"/>
            <ac:spMk id="5" creationId="{72AF005A-728E-9609-E3B3-C65148E58D9D}"/>
          </ac:spMkLst>
        </pc:spChg>
      </pc:sldChg>
      <pc:sldChg chg="addSp delSp modSp add mod">
        <pc:chgData name="Akash Gangwar" userId="ac31cc28-d38e-42ab-89d2-2bca02aeb7e2" providerId="ADAL" clId="{4AF243D3-ACE1-8048-996D-C42F544FA6F9}" dt="2025-03-01T11:01:23.978" v="1611" actId="14100"/>
        <pc:sldMkLst>
          <pc:docMk/>
          <pc:sldMk cId="2421375671" sldId="273"/>
        </pc:sldMkLst>
        <pc:spChg chg="mod">
          <ac:chgData name="Akash Gangwar" userId="ac31cc28-d38e-42ab-89d2-2bca02aeb7e2" providerId="ADAL" clId="{4AF243D3-ACE1-8048-996D-C42F544FA6F9}" dt="2025-03-01T11:01:17.703" v="1610" actId="403"/>
          <ac:spMkLst>
            <pc:docMk/>
            <pc:sldMk cId="2421375671" sldId="273"/>
            <ac:spMk id="2" creationId="{E30D90F6-8A9F-453D-F80E-FE10F9100CBD}"/>
          </ac:spMkLst>
        </pc:spChg>
        <pc:spChg chg="add mod">
          <ac:chgData name="Akash Gangwar" userId="ac31cc28-d38e-42ab-89d2-2bca02aeb7e2" providerId="ADAL" clId="{4AF243D3-ACE1-8048-996D-C42F544FA6F9}" dt="2025-03-01T11:01:23.978" v="1611" actId="14100"/>
          <ac:spMkLst>
            <pc:docMk/>
            <pc:sldMk cId="2421375671" sldId="273"/>
            <ac:spMk id="11" creationId="{28F2CFC1-D318-C3E5-4311-FD9D5CC0B8D6}"/>
          </ac:spMkLst>
        </pc:spChg>
        <pc:picChg chg="add mod modCrop">
          <ac:chgData name="Akash Gangwar" userId="ac31cc28-d38e-42ab-89d2-2bca02aeb7e2" providerId="ADAL" clId="{4AF243D3-ACE1-8048-996D-C42F544FA6F9}" dt="2025-03-01T10:59:20.234" v="1599" actId="1076"/>
          <ac:picMkLst>
            <pc:docMk/>
            <pc:sldMk cId="2421375671" sldId="273"/>
            <ac:picMk id="10" creationId="{A1A0B1FF-4667-FA48-C06F-E37B5E05DA2F}"/>
          </ac:picMkLst>
        </pc:picChg>
      </pc:sldChg>
      <pc:sldChg chg="addSp modSp add mod">
        <pc:chgData name="Akash Gangwar" userId="ac31cc28-d38e-42ab-89d2-2bca02aeb7e2" providerId="ADAL" clId="{4AF243D3-ACE1-8048-996D-C42F544FA6F9}" dt="2025-03-01T12:39:08.318" v="2451" actId="20577"/>
        <pc:sldMkLst>
          <pc:docMk/>
          <pc:sldMk cId="1844574075" sldId="274"/>
        </pc:sldMkLst>
        <pc:spChg chg="mod">
          <ac:chgData name="Akash Gangwar" userId="ac31cc28-d38e-42ab-89d2-2bca02aeb7e2" providerId="ADAL" clId="{4AF243D3-ACE1-8048-996D-C42F544FA6F9}" dt="2025-03-01T12:06:00.271" v="2093" actId="14100"/>
          <ac:spMkLst>
            <pc:docMk/>
            <pc:sldMk cId="1844574075" sldId="274"/>
            <ac:spMk id="2" creationId="{7BD9E146-7440-28D7-B89C-62A366E371F6}"/>
          </ac:spMkLst>
        </pc:spChg>
        <pc:spChg chg="mod">
          <ac:chgData name="Akash Gangwar" userId="ac31cc28-d38e-42ab-89d2-2bca02aeb7e2" providerId="ADAL" clId="{4AF243D3-ACE1-8048-996D-C42F544FA6F9}" dt="2025-03-01T11:07:26.867" v="1616" actId="20577"/>
          <ac:spMkLst>
            <pc:docMk/>
            <pc:sldMk cId="1844574075" sldId="274"/>
            <ac:spMk id="5" creationId="{D8BC5D18-308F-14B5-F165-1BBB73475BD4}"/>
          </ac:spMkLst>
        </pc:spChg>
        <pc:spChg chg="add mod">
          <ac:chgData name="Akash Gangwar" userId="ac31cc28-d38e-42ab-89d2-2bca02aeb7e2" providerId="ADAL" clId="{4AF243D3-ACE1-8048-996D-C42F544FA6F9}" dt="2025-03-01T11:29:03.740" v="1626" actId="20577"/>
          <ac:spMkLst>
            <pc:docMk/>
            <pc:sldMk cId="1844574075" sldId="274"/>
            <ac:spMk id="6" creationId="{9DD0D609-6C81-9E36-29B7-0A1B25159BA4}"/>
          </ac:spMkLst>
        </pc:spChg>
      </pc:sldChg>
      <pc:sldChg chg="addSp delSp modSp add mod">
        <pc:chgData name="Akash Gangwar" userId="ac31cc28-d38e-42ab-89d2-2bca02aeb7e2" providerId="ADAL" clId="{4AF243D3-ACE1-8048-996D-C42F544FA6F9}" dt="2025-03-01T12:25:32.137" v="2391" actId="20577"/>
        <pc:sldMkLst>
          <pc:docMk/>
          <pc:sldMk cId="4252690475" sldId="275"/>
        </pc:sldMkLst>
      </pc:sldChg>
      <pc:sldChg chg="addSp modSp new mod modAnim">
        <pc:chgData name="Akash Gangwar" userId="ac31cc28-d38e-42ab-89d2-2bca02aeb7e2" providerId="ADAL" clId="{4AF243D3-ACE1-8048-996D-C42F544FA6F9}" dt="2025-03-01T12:42:12.361" v="2562"/>
        <pc:sldMkLst>
          <pc:docMk/>
          <pc:sldMk cId="2662179519" sldId="276"/>
        </pc:sldMkLst>
        <pc:spChg chg="mod">
          <ac:chgData name="Akash Gangwar" userId="ac31cc28-d38e-42ab-89d2-2bca02aeb7e2" providerId="ADAL" clId="{4AF243D3-ACE1-8048-996D-C42F544FA6F9}" dt="2025-03-01T12:41:10.613" v="2561" actId="948"/>
          <ac:spMkLst>
            <pc:docMk/>
            <pc:sldMk cId="2662179519" sldId="276"/>
            <ac:spMk id="2" creationId="{CCDC9DDD-C150-F5FC-8188-03D62DC687E2}"/>
          </ac:spMkLst>
        </pc:spChg>
        <pc:spChg chg="mod">
          <ac:chgData name="Akash Gangwar" userId="ac31cc28-d38e-42ab-89d2-2bca02aeb7e2" providerId="ADAL" clId="{4AF243D3-ACE1-8048-996D-C42F544FA6F9}" dt="2025-03-01T12:26:17.699" v="2393"/>
          <ac:spMkLst>
            <pc:docMk/>
            <pc:sldMk cId="2662179519" sldId="276"/>
            <ac:spMk id="5" creationId="{0ED47454-D8CC-88CD-977D-8E253338D2A7}"/>
          </ac:spMkLst>
        </pc:spChg>
        <pc:picChg chg="add mod">
          <ac:chgData name="Akash Gangwar" userId="ac31cc28-d38e-42ab-89d2-2bca02aeb7e2" providerId="ADAL" clId="{4AF243D3-ACE1-8048-996D-C42F544FA6F9}" dt="2025-03-01T12:27:05.153" v="2403" actId="1076"/>
          <ac:picMkLst>
            <pc:docMk/>
            <pc:sldMk cId="2662179519" sldId="276"/>
            <ac:picMk id="7" creationId="{FE3A0D79-AEC8-4174-D7F7-71E56AEF58FB}"/>
          </ac:picMkLst>
        </pc:picChg>
      </pc:sldChg>
      <pc:sldChg chg="delSp modSp add mod">
        <pc:chgData name="Akash Gangwar" userId="ac31cc28-d38e-42ab-89d2-2bca02aeb7e2" providerId="ADAL" clId="{4AF243D3-ACE1-8048-996D-C42F544FA6F9}" dt="2025-03-01T12:47:24.835" v="2879" actId="313"/>
        <pc:sldMkLst>
          <pc:docMk/>
          <pc:sldMk cId="4187149371" sldId="277"/>
        </pc:sldMkLst>
        <pc:spChg chg="mod">
          <ac:chgData name="Akash Gangwar" userId="ac31cc28-d38e-42ab-89d2-2bca02aeb7e2" providerId="ADAL" clId="{4AF243D3-ACE1-8048-996D-C42F544FA6F9}" dt="2025-03-01T12:47:24.835" v="2879" actId="313"/>
          <ac:spMkLst>
            <pc:docMk/>
            <pc:sldMk cId="4187149371" sldId="277"/>
            <ac:spMk id="2" creationId="{CCDC9DDD-C150-F5FC-8188-03D62DC687E2}"/>
          </ac:spMkLst>
        </pc:spChg>
        <pc:spChg chg="mod">
          <ac:chgData name="Akash Gangwar" userId="ac31cc28-d38e-42ab-89d2-2bca02aeb7e2" providerId="ADAL" clId="{4AF243D3-ACE1-8048-996D-C42F544FA6F9}" dt="2025-03-01T12:42:31.785" v="2568" actId="20577"/>
          <ac:spMkLst>
            <pc:docMk/>
            <pc:sldMk cId="4187149371" sldId="277"/>
            <ac:spMk id="5" creationId="{0ED47454-D8CC-88CD-977D-8E253338D2A7}"/>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D1FBE91-15B0-4D60-9DCE-B014F1199348}" type="datetimeFigureOut">
              <a:rPr lang="en-GB" smtClean="0"/>
              <a:t>01/04/2025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6E7E126-CF54-4745-994C-1281440F744D}" type="slidenum">
              <a:rPr lang="en-GB" smtClean="0"/>
              <a:t>‹#›</a:t>
            </a:fld>
            <a:endParaRPr lang="en-GB"/>
          </a:p>
        </p:txBody>
      </p:sp>
    </p:spTree>
    <p:extLst>
      <p:ext uri="{BB962C8B-B14F-4D97-AF65-F5344CB8AC3E}">
        <p14:creationId xmlns:p14="http://schemas.microsoft.com/office/powerpoint/2010/main" val="24845129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CA08BA-043E-6243-D5CB-0A4B3E403C1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7B07E889-B797-A883-3729-FBA29BD7973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C10CCA53-18D6-75C6-2B28-4D6410C21433}"/>
              </a:ext>
            </a:extLst>
          </p:cNvPr>
          <p:cNvSpPr>
            <a:spLocks noGrp="1"/>
          </p:cNvSpPr>
          <p:nvPr>
            <p:ph type="dt" sz="half" idx="10"/>
          </p:nvPr>
        </p:nvSpPr>
        <p:spPr/>
        <p:txBody>
          <a:bodyPr/>
          <a:lstStyle/>
          <a:p>
            <a:fld id="{4605DF79-C1E2-42C1-877D-EA36EEFD8B3E}" type="datetime1">
              <a:rPr lang="en-GB" smtClean="0"/>
              <a:t>01/04/2025</a:t>
            </a:fld>
            <a:endParaRPr lang="en-GB"/>
          </a:p>
        </p:txBody>
      </p:sp>
      <p:sp>
        <p:nvSpPr>
          <p:cNvPr id="5" name="Footer Placeholder 4">
            <a:extLst>
              <a:ext uri="{FF2B5EF4-FFF2-40B4-BE49-F238E27FC236}">
                <a16:creationId xmlns:a16="http://schemas.microsoft.com/office/drawing/2014/main" id="{59B5BE33-875E-60F6-8758-EDA6F9AD8855}"/>
              </a:ext>
            </a:extLst>
          </p:cNvPr>
          <p:cNvSpPr>
            <a:spLocks noGrp="1"/>
          </p:cNvSpPr>
          <p:nvPr>
            <p:ph type="ftr" sz="quarter" idx="11"/>
          </p:nvPr>
        </p:nvSpPr>
        <p:spPr/>
        <p:txBody>
          <a:bodyPr/>
          <a:lstStyle/>
          <a:p>
            <a:r>
              <a:rPr lang="en-US"/>
              <a:t>Power Engineering II (EE-238) -- Prof. Sandeep Anand, IIT Bombay</a:t>
            </a:r>
            <a:endParaRPr lang="en-GB"/>
          </a:p>
        </p:txBody>
      </p:sp>
      <p:sp>
        <p:nvSpPr>
          <p:cNvPr id="6" name="Slide Number Placeholder 5">
            <a:extLst>
              <a:ext uri="{FF2B5EF4-FFF2-40B4-BE49-F238E27FC236}">
                <a16:creationId xmlns:a16="http://schemas.microsoft.com/office/drawing/2014/main" id="{45AF0612-12C4-9549-40F4-8504783BC2EA}"/>
              </a:ext>
            </a:extLst>
          </p:cNvPr>
          <p:cNvSpPr>
            <a:spLocks noGrp="1"/>
          </p:cNvSpPr>
          <p:nvPr>
            <p:ph type="sldNum" sz="quarter" idx="12"/>
          </p:nvPr>
        </p:nvSpPr>
        <p:spPr/>
        <p:txBody>
          <a:bodyPr/>
          <a:lstStyle/>
          <a:p>
            <a:fld id="{49596EAA-E04B-47F9-B760-52508BFA6EE9}" type="slidenum">
              <a:rPr lang="en-GB" smtClean="0"/>
              <a:t>‹#›</a:t>
            </a:fld>
            <a:endParaRPr lang="en-GB"/>
          </a:p>
        </p:txBody>
      </p:sp>
    </p:spTree>
    <p:extLst>
      <p:ext uri="{BB962C8B-B14F-4D97-AF65-F5344CB8AC3E}">
        <p14:creationId xmlns:p14="http://schemas.microsoft.com/office/powerpoint/2010/main" val="15022198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A662531-BD84-F1D5-5A98-D980CAD3553F}"/>
              </a:ext>
            </a:extLst>
          </p:cNvPr>
          <p:cNvSpPr>
            <a:spLocks noGrp="1"/>
          </p:cNvSpPr>
          <p:nvPr>
            <p:ph idx="1"/>
          </p:nvPr>
        </p:nvSpPr>
        <p:spPr>
          <a:xfrm>
            <a:off x="838200" y="1200049"/>
            <a:ext cx="10515600" cy="459232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Date Placeholder 3">
            <a:extLst>
              <a:ext uri="{FF2B5EF4-FFF2-40B4-BE49-F238E27FC236}">
                <a16:creationId xmlns:a16="http://schemas.microsoft.com/office/drawing/2014/main" id="{90DFF97B-72D4-A014-1620-D68B8DD4D87D}"/>
              </a:ext>
            </a:extLst>
          </p:cNvPr>
          <p:cNvSpPr>
            <a:spLocks noGrp="1"/>
          </p:cNvSpPr>
          <p:nvPr>
            <p:ph type="dt" sz="half" idx="10"/>
          </p:nvPr>
        </p:nvSpPr>
        <p:spPr/>
        <p:txBody>
          <a:bodyPr/>
          <a:lstStyle/>
          <a:p>
            <a:fld id="{DA0C5C9C-0B15-4F60-9680-255AAE2D542F}" type="datetime1">
              <a:rPr lang="en-GB" smtClean="0"/>
              <a:t>01/04/2025</a:t>
            </a:fld>
            <a:endParaRPr lang="en-GB" dirty="0"/>
          </a:p>
        </p:txBody>
      </p:sp>
      <p:sp>
        <p:nvSpPr>
          <p:cNvPr id="5" name="Footer Placeholder 4">
            <a:extLst>
              <a:ext uri="{FF2B5EF4-FFF2-40B4-BE49-F238E27FC236}">
                <a16:creationId xmlns:a16="http://schemas.microsoft.com/office/drawing/2014/main" id="{33FC828B-FACF-F976-AF03-AB92024E15CC}"/>
              </a:ext>
            </a:extLst>
          </p:cNvPr>
          <p:cNvSpPr>
            <a:spLocks noGrp="1"/>
          </p:cNvSpPr>
          <p:nvPr>
            <p:ph type="ftr" sz="quarter" idx="11"/>
          </p:nvPr>
        </p:nvSpPr>
        <p:spPr>
          <a:xfrm>
            <a:off x="3581400" y="6356350"/>
            <a:ext cx="5029200" cy="365125"/>
          </a:xfrm>
        </p:spPr>
        <p:txBody>
          <a:bodyPr/>
          <a:lstStyle/>
          <a:p>
            <a:r>
              <a:rPr lang="en-US" dirty="0"/>
              <a:t>Power Engineering II (EE-238) -- Prof. Sandeep Anand, IIT Bombay</a:t>
            </a:r>
            <a:endParaRPr lang="en-GB" dirty="0"/>
          </a:p>
        </p:txBody>
      </p:sp>
      <p:sp>
        <p:nvSpPr>
          <p:cNvPr id="6" name="Slide Number Placeholder 5">
            <a:extLst>
              <a:ext uri="{FF2B5EF4-FFF2-40B4-BE49-F238E27FC236}">
                <a16:creationId xmlns:a16="http://schemas.microsoft.com/office/drawing/2014/main" id="{76CC3453-75A4-7944-B45B-EEA282019114}"/>
              </a:ext>
            </a:extLst>
          </p:cNvPr>
          <p:cNvSpPr>
            <a:spLocks noGrp="1"/>
          </p:cNvSpPr>
          <p:nvPr>
            <p:ph type="sldNum" sz="quarter" idx="12"/>
          </p:nvPr>
        </p:nvSpPr>
        <p:spPr/>
        <p:txBody>
          <a:bodyPr/>
          <a:lstStyle/>
          <a:p>
            <a:fld id="{49596EAA-E04B-47F9-B760-52508BFA6EE9}" type="slidenum">
              <a:rPr lang="en-GB" smtClean="0"/>
              <a:t>‹#›</a:t>
            </a:fld>
            <a:endParaRPr lang="en-GB"/>
          </a:p>
        </p:txBody>
      </p:sp>
      <p:sp>
        <p:nvSpPr>
          <p:cNvPr id="7" name="Rectangle 6">
            <a:extLst>
              <a:ext uri="{FF2B5EF4-FFF2-40B4-BE49-F238E27FC236}">
                <a16:creationId xmlns:a16="http://schemas.microsoft.com/office/drawing/2014/main" id="{4228A46B-6411-48E5-9C69-5E25C484979E}"/>
              </a:ext>
            </a:extLst>
          </p:cNvPr>
          <p:cNvSpPr/>
          <p:nvPr userDrawn="1"/>
        </p:nvSpPr>
        <p:spPr>
          <a:xfrm>
            <a:off x="0" y="0"/>
            <a:ext cx="12192000" cy="905933"/>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917CACFF-79BF-837D-C0CE-FF504B577915}"/>
              </a:ext>
            </a:extLst>
          </p:cNvPr>
          <p:cNvSpPr/>
          <p:nvPr userDrawn="1"/>
        </p:nvSpPr>
        <p:spPr>
          <a:xfrm>
            <a:off x="0" y="847433"/>
            <a:ext cx="12192000" cy="5849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GB"/>
          </a:p>
        </p:txBody>
      </p:sp>
      <p:sp>
        <p:nvSpPr>
          <p:cNvPr id="2" name="Title 1">
            <a:extLst>
              <a:ext uri="{FF2B5EF4-FFF2-40B4-BE49-F238E27FC236}">
                <a16:creationId xmlns:a16="http://schemas.microsoft.com/office/drawing/2014/main" id="{1955A6FF-35B0-918B-9436-5B16294763B4}"/>
              </a:ext>
            </a:extLst>
          </p:cNvPr>
          <p:cNvSpPr>
            <a:spLocks noGrp="1"/>
          </p:cNvSpPr>
          <p:nvPr>
            <p:ph type="title"/>
          </p:nvPr>
        </p:nvSpPr>
        <p:spPr>
          <a:xfrm>
            <a:off x="838200" y="0"/>
            <a:ext cx="10515600" cy="847433"/>
          </a:xfrm>
        </p:spPr>
        <p:txBody>
          <a:bodyPr/>
          <a:lstStyle>
            <a:lvl1pPr>
              <a:defRPr>
                <a:solidFill>
                  <a:schemeClr val="bg1"/>
                </a:solidFill>
              </a:defRPr>
            </a:lvl1pPr>
          </a:lstStyle>
          <a:p>
            <a:r>
              <a:rPr lang="en-US"/>
              <a:t>Click to edit Master title style</a:t>
            </a:r>
            <a:endParaRPr lang="en-GB"/>
          </a:p>
        </p:txBody>
      </p:sp>
      <p:sp>
        <p:nvSpPr>
          <p:cNvPr id="9" name="Rectangle 8">
            <a:extLst>
              <a:ext uri="{FF2B5EF4-FFF2-40B4-BE49-F238E27FC236}">
                <a16:creationId xmlns:a16="http://schemas.microsoft.com/office/drawing/2014/main" id="{47C2E719-BE6C-3518-8F3B-7BCB4676015B}"/>
              </a:ext>
            </a:extLst>
          </p:cNvPr>
          <p:cNvSpPr/>
          <p:nvPr userDrawn="1"/>
        </p:nvSpPr>
        <p:spPr>
          <a:xfrm flipV="1">
            <a:off x="0" y="6308780"/>
            <a:ext cx="12192000" cy="4571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GB"/>
          </a:p>
        </p:txBody>
      </p:sp>
      <p:sp>
        <p:nvSpPr>
          <p:cNvPr id="11" name="Content Placeholder 2">
            <a:extLst>
              <a:ext uri="{FF2B5EF4-FFF2-40B4-BE49-F238E27FC236}">
                <a16:creationId xmlns:a16="http://schemas.microsoft.com/office/drawing/2014/main" id="{91FECFEC-6D5B-47DE-2C57-64F7680A0A41}"/>
              </a:ext>
            </a:extLst>
          </p:cNvPr>
          <p:cNvSpPr>
            <a:spLocks noGrp="1"/>
          </p:cNvSpPr>
          <p:nvPr>
            <p:ph idx="13"/>
          </p:nvPr>
        </p:nvSpPr>
        <p:spPr>
          <a:xfrm>
            <a:off x="838200" y="6010567"/>
            <a:ext cx="10515600" cy="244211"/>
          </a:xfrm>
        </p:spPr>
        <p:txBody>
          <a:bodyPr>
            <a:noAutofit/>
          </a:bodyPr>
          <a:lstStyle>
            <a:lvl1pPr marL="0" indent="0">
              <a:buNone/>
              <a:defRPr sz="1100">
                <a:solidFill>
                  <a:srgbClr val="0070C0"/>
                </a:solidFill>
              </a:defRPr>
            </a:lvl1pPr>
            <a:lvl2pPr marL="457200" indent="0">
              <a:buNone/>
              <a:defRPr sz="1100">
                <a:solidFill>
                  <a:srgbClr val="0070C0"/>
                </a:solidFill>
              </a:defRPr>
            </a:lvl2pPr>
            <a:lvl3pPr marL="914400" indent="0">
              <a:buNone/>
              <a:defRPr sz="1050">
                <a:solidFill>
                  <a:srgbClr val="0070C0"/>
                </a:solidFill>
              </a:defRPr>
            </a:lvl3pPr>
            <a:lvl4pPr marL="1371600" indent="0">
              <a:buNone/>
              <a:defRPr sz="1000">
                <a:solidFill>
                  <a:srgbClr val="0070C0"/>
                </a:solidFill>
              </a:defRPr>
            </a:lvl4pPr>
            <a:lvl5pPr marL="1828800" indent="0">
              <a:buNone/>
              <a:defRPr sz="1000">
                <a:solidFill>
                  <a:srgbClr val="0070C0"/>
                </a:solidFill>
              </a:defRPr>
            </a:lvl5pPr>
          </a:lstStyle>
          <a:p>
            <a:pPr lvl="0"/>
            <a:r>
              <a:rPr lang="en-US" dirty="0"/>
              <a:t>Click to edit Master text styles</a:t>
            </a:r>
          </a:p>
        </p:txBody>
      </p:sp>
    </p:spTree>
    <p:extLst>
      <p:ext uri="{BB962C8B-B14F-4D97-AF65-F5344CB8AC3E}">
        <p14:creationId xmlns:p14="http://schemas.microsoft.com/office/powerpoint/2010/main" val="36033490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00B9D62-9B8D-5EEA-12BC-94656AFF994B}"/>
              </a:ext>
            </a:extLst>
          </p:cNvPr>
          <p:cNvSpPr>
            <a:spLocks noGrp="1"/>
          </p:cNvSpPr>
          <p:nvPr>
            <p:ph sz="half" idx="1"/>
          </p:nvPr>
        </p:nvSpPr>
        <p:spPr>
          <a:xfrm>
            <a:off x="838200" y="1156677"/>
            <a:ext cx="5181600" cy="451182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Content Placeholder 3">
            <a:extLst>
              <a:ext uri="{FF2B5EF4-FFF2-40B4-BE49-F238E27FC236}">
                <a16:creationId xmlns:a16="http://schemas.microsoft.com/office/drawing/2014/main" id="{2D4B657B-6CA4-CEC1-2300-54A38D2499F1}"/>
              </a:ext>
            </a:extLst>
          </p:cNvPr>
          <p:cNvSpPr>
            <a:spLocks noGrp="1"/>
          </p:cNvSpPr>
          <p:nvPr>
            <p:ph sz="half" idx="2"/>
          </p:nvPr>
        </p:nvSpPr>
        <p:spPr>
          <a:xfrm>
            <a:off x="6172200" y="1156677"/>
            <a:ext cx="5181600" cy="45118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7F94AA4A-0F79-CB2C-915F-D712138F5211}"/>
              </a:ext>
            </a:extLst>
          </p:cNvPr>
          <p:cNvSpPr>
            <a:spLocks noGrp="1"/>
          </p:cNvSpPr>
          <p:nvPr>
            <p:ph type="dt" sz="half" idx="10"/>
          </p:nvPr>
        </p:nvSpPr>
        <p:spPr/>
        <p:txBody>
          <a:bodyPr/>
          <a:lstStyle/>
          <a:p>
            <a:fld id="{CEE03F3D-E6D5-4B37-81FA-3CF563B80BC3}" type="datetime1">
              <a:rPr lang="en-GB" smtClean="0"/>
              <a:t>01/04/2025</a:t>
            </a:fld>
            <a:endParaRPr lang="en-GB"/>
          </a:p>
        </p:txBody>
      </p:sp>
      <p:sp>
        <p:nvSpPr>
          <p:cNvPr id="6" name="Footer Placeholder 5">
            <a:extLst>
              <a:ext uri="{FF2B5EF4-FFF2-40B4-BE49-F238E27FC236}">
                <a16:creationId xmlns:a16="http://schemas.microsoft.com/office/drawing/2014/main" id="{BDFAA806-A6BB-5BB0-AF4C-278B79757FF3}"/>
              </a:ext>
            </a:extLst>
          </p:cNvPr>
          <p:cNvSpPr>
            <a:spLocks noGrp="1"/>
          </p:cNvSpPr>
          <p:nvPr>
            <p:ph type="ftr" sz="quarter" idx="11"/>
          </p:nvPr>
        </p:nvSpPr>
        <p:spPr/>
        <p:txBody>
          <a:bodyPr/>
          <a:lstStyle/>
          <a:p>
            <a:r>
              <a:rPr lang="en-US"/>
              <a:t>Power Engineering II (EE-238) -- Prof. Sandeep Anand, IIT Bombay</a:t>
            </a:r>
            <a:endParaRPr lang="en-GB"/>
          </a:p>
        </p:txBody>
      </p:sp>
      <p:sp>
        <p:nvSpPr>
          <p:cNvPr id="7" name="Slide Number Placeholder 6">
            <a:extLst>
              <a:ext uri="{FF2B5EF4-FFF2-40B4-BE49-F238E27FC236}">
                <a16:creationId xmlns:a16="http://schemas.microsoft.com/office/drawing/2014/main" id="{14F6C117-193F-4C84-0155-6BFD79CE43BD}"/>
              </a:ext>
            </a:extLst>
          </p:cNvPr>
          <p:cNvSpPr>
            <a:spLocks noGrp="1"/>
          </p:cNvSpPr>
          <p:nvPr>
            <p:ph type="sldNum" sz="quarter" idx="12"/>
          </p:nvPr>
        </p:nvSpPr>
        <p:spPr/>
        <p:txBody>
          <a:bodyPr/>
          <a:lstStyle/>
          <a:p>
            <a:fld id="{49596EAA-E04B-47F9-B760-52508BFA6EE9}" type="slidenum">
              <a:rPr lang="en-GB" smtClean="0"/>
              <a:t>‹#›</a:t>
            </a:fld>
            <a:endParaRPr lang="en-GB"/>
          </a:p>
        </p:txBody>
      </p:sp>
      <p:sp>
        <p:nvSpPr>
          <p:cNvPr id="8" name="Rectangle 7">
            <a:extLst>
              <a:ext uri="{FF2B5EF4-FFF2-40B4-BE49-F238E27FC236}">
                <a16:creationId xmlns:a16="http://schemas.microsoft.com/office/drawing/2014/main" id="{F61CBE0A-EC71-23A8-1F67-E99D1AE507E6}"/>
              </a:ext>
            </a:extLst>
          </p:cNvPr>
          <p:cNvSpPr/>
          <p:nvPr userDrawn="1"/>
        </p:nvSpPr>
        <p:spPr>
          <a:xfrm>
            <a:off x="0" y="0"/>
            <a:ext cx="12192000" cy="905933"/>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DC7F0948-67FD-B81C-7C53-FB04BB909B3A}"/>
              </a:ext>
            </a:extLst>
          </p:cNvPr>
          <p:cNvSpPr/>
          <p:nvPr userDrawn="1"/>
        </p:nvSpPr>
        <p:spPr>
          <a:xfrm>
            <a:off x="0" y="847433"/>
            <a:ext cx="12192000" cy="5849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GB"/>
          </a:p>
        </p:txBody>
      </p:sp>
      <p:sp>
        <p:nvSpPr>
          <p:cNvPr id="10" name="Rectangle 9">
            <a:extLst>
              <a:ext uri="{FF2B5EF4-FFF2-40B4-BE49-F238E27FC236}">
                <a16:creationId xmlns:a16="http://schemas.microsoft.com/office/drawing/2014/main" id="{B06A0B47-82F2-6A88-99DE-F299938A8EEC}"/>
              </a:ext>
            </a:extLst>
          </p:cNvPr>
          <p:cNvSpPr/>
          <p:nvPr userDrawn="1"/>
        </p:nvSpPr>
        <p:spPr>
          <a:xfrm flipV="1">
            <a:off x="0" y="6308780"/>
            <a:ext cx="12192000" cy="4571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GB"/>
          </a:p>
        </p:txBody>
      </p:sp>
      <p:sp>
        <p:nvSpPr>
          <p:cNvPr id="2" name="Title 1">
            <a:extLst>
              <a:ext uri="{FF2B5EF4-FFF2-40B4-BE49-F238E27FC236}">
                <a16:creationId xmlns:a16="http://schemas.microsoft.com/office/drawing/2014/main" id="{85CAF7A6-F95E-5805-98D3-F05A3F3999F2}"/>
              </a:ext>
            </a:extLst>
          </p:cNvPr>
          <p:cNvSpPr>
            <a:spLocks noGrp="1"/>
          </p:cNvSpPr>
          <p:nvPr>
            <p:ph type="title"/>
          </p:nvPr>
        </p:nvSpPr>
        <p:spPr>
          <a:xfrm>
            <a:off x="838200" y="1"/>
            <a:ext cx="10515600" cy="845582"/>
          </a:xfrm>
        </p:spPr>
        <p:txBody>
          <a:bodyPr/>
          <a:lstStyle>
            <a:lvl1pPr>
              <a:defRPr>
                <a:solidFill>
                  <a:schemeClr val="bg1"/>
                </a:solidFill>
              </a:defRPr>
            </a:lvl1pPr>
          </a:lstStyle>
          <a:p>
            <a:r>
              <a:rPr lang="en-US"/>
              <a:t>Click to edit Master title style</a:t>
            </a:r>
            <a:endParaRPr lang="en-GB"/>
          </a:p>
        </p:txBody>
      </p:sp>
      <p:sp>
        <p:nvSpPr>
          <p:cNvPr id="13" name="Content Placeholder 2">
            <a:extLst>
              <a:ext uri="{FF2B5EF4-FFF2-40B4-BE49-F238E27FC236}">
                <a16:creationId xmlns:a16="http://schemas.microsoft.com/office/drawing/2014/main" id="{2E27B6CB-5B96-10DA-5217-2EB7AA56909C}"/>
              </a:ext>
            </a:extLst>
          </p:cNvPr>
          <p:cNvSpPr>
            <a:spLocks noGrp="1"/>
          </p:cNvSpPr>
          <p:nvPr>
            <p:ph idx="13"/>
          </p:nvPr>
        </p:nvSpPr>
        <p:spPr>
          <a:xfrm>
            <a:off x="838200" y="6010567"/>
            <a:ext cx="10515600" cy="244211"/>
          </a:xfrm>
        </p:spPr>
        <p:txBody>
          <a:bodyPr>
            <a:noAutofit/>
          </a:bodyPr>
          <a:lstStyle>
            <a:lvl1pPr marL="0" indent="0">
              <a:buNone/>
              <a:defRPr sz="1100">
                <a:solidFill>
                  <a:srgbClr val="0070C0"/>
                </a:solidFill>
              </a:defRPr>
            </a:lvl1pPr>
            <a:lvl2pPr marL="457200" indent="0">
              <a:buNone/>
              <a:defRPr sz="1100">
                <a:solidFill>
                  <a:srgbClr val="0070C0"/>
                </a:solidFill>
              </a:defRPr>
            </a:lvl2pPr>
            <a:lvl3pPr marL="914400" indent="0">
              <a:buNone/>
              <a:defRPr sz="1050">
                <a:solidFill>
                  <a:srgbClr val="0070C0"/>
                </a:solidFill>
              </a:defRPr>
            </a:lvl3pPr>
            <a:lvl4pPr marL="1371600" indent="0">
              <a:buNone/>
              <a:defRPr sz="1000">
                <a:solidFill>
                  <a:srgbClr val="0070C0"/>
                </a:solidFill>
              </a:defRPr>
            </a:lvl4pPr>
            <a:lvl5pPr marL="1828800" indent="0">
              <a:buNone/>
              <a:defRPr sz="1000">
                <a:solidFill>
                  <a:srgbClr val="0070C0"/>
                </a:solidFill>
              </a:defRPr>
            </a:lvl5pPr>
          </a:lstStyle>
          <a:p>
            <a:pPr lvl="0"/>
            <a:r>
              <a:rPr lang="en-US" dirty="0"/>
              <a:t>Click to edit Master text styles</a:t>
            </a:r>
          </a:p>
        </p:txBody>
      </p:sp>
    </p:spTree>
    <p:extLst>
      <p:ext uri="{BB962C8B-B14F-4D97-AF65-F5344CB8AC3E}">
        <p14:creationId xmlns:p14="http://schemas.microsoft.com/office/powerpoint/2010/main" val="13462595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01D9C78-9105-59FA-C945-5FF4480F1209}"/>
              </a:ext>
            </a:extLst>
          </p:cNvPr>
          <p:cNvSpPr>
            <a:spLocks noGrp="1"/>
          </p:cNvSpPr>
          <p:nvPr>
            <p:ph type="body" idx="1"/>
          </p:nvPr>
        </p:nvSpPr>
        <p:spPr>
          <a:xfrm>
            <a:off x="839788" y="1102826"/>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1E1443C-BB42-1929-EBCA-1D9AE2D59B34}"/>
              </a:ext>
            </a:extLst>
          </p:cNvPr>
          <p:cNvSpPr>
            <a:spLocks noGrp="1"/>
          </p:cNvSpPr>
          <p:nvPr>
            <p:ph sz="half" idx="2"/>
          </p:nvPr>
        </p:nvSpPr>
        <p:spPr>
          <a:xfrm>
            <a:off x="839788" y="1926739"/>
            <a:ext cx="5157787" cy="39923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973402C9-5B72-B760-AC8F-AA9631797DDD}"/>
              </a:ext>
            </a:extLst>
          </p:cNvPr>
          <p:cNvSpPr>
            <a:spLocks noGrp="1"/>
          </p:cNvSpPr>
          <p:nvPr>
            <p:ph type="body" sz="quarter" idx="3"/>
          </p:nvPr>
        </p:nvSpPr>
        <p:spPr>
          <a:xfrm>
            <a:off x="6172200" y="1102826"/>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52192F8-D322-16CF-1543-4E16C7625D99}"/>
              </a:ext>
            </a:extLst>
          </p:cNvPr>
          <p:cNvSpPr>
            <a:spLocks noGrp="1"/>
          </p:cNvSpPr>
          <p:nvPr>
            <p:ph sz="quarter" idx="4"/>
          </p:nvPr>
        </p:nvSpPr>
        <p:spPr>
          <a:xfrm>
            <a:off x="6172200" y="1926739"/>
            <a:ext cx="5183188" cy="399239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7" name="Date Placeholder 6">
            <a:extLst>
              <a:ext uri="{FF2B5EF4-FFF2-40B4-BE49-F238E27FC236}">
                <a16:creationId xmlns:a16="http://schemas.microsoft.com/office/drawing/2014/main" id="{3575F867-1E56-7D4D-9666-CBFC2C02C616}"/>
              </a:ext>
            </a:extLst>
          </p:cNvPr>
          <p:cNvSpPr>
            <a:spLocks noGrp="1"/>
          </p:cNvSpPr>
          <p:nvPr>
            <p:ph type="dt" sz="half" idx="10"/>
          </p:nvPr>
        </p:nvSpPr>
        <p:spPr/>
        <p:txBody>
          <a:bodyPr/>
          <a:lstStyle/>
          <a:p>
            <a:fld id="{882BA698-53EA-43BC-A044-1C4FC9A31538}" type="datetime1">
              <a:rPr lang="en-GB" smtClean="0"/>
              <a:t>01/04/2025</a:t>
            </a:fld>
            <a:endParaRPr lang="en-GB"/>
          </a:p>
        </p:txBody>
      </p:sp>
      <p:sp>
        <p:nvSpPr>
          <p:cNvPr id="8" name="Footer Placeholder 7">
            <a:extLst>
              <a:ext uri="{FF2B5EF4-FFF2-40B4-BE49-F238E27FC236}">
                <a16:creationId xmlns:a16="http://schemas.microsoft.com/office/drawing/2014/main" id="{F4B150F0-C6B3-794A-ED14-C3D21BD39057}"/>
              </a:ext>
            </a:extLst>
          </p:cNvPr>
          <p:cNvSpPr>
            <a:spLocks noGrp="1"/>
          </p:cNvSpPr>
          <p:nvPr>
            <p:ph type="ftr" sz="quarter" idx="11"/>
          </p:nvPr>
        </p:nvSpPr>
        <p:spPr/>
        <p:txBody>
          <a:bodyPr/>
          <a:lstStyle/>
          <a:p>
            <a:r>
              <a:rPr lang="en-US"/>
              <a:t>Power Engineering II (EE-238) -- Prof. Sandeep Anand, IIT Bombay</a:t>
            </a:r>
            <a:endParaRPr lang="en-GB"/>
          </a:p>
        </p:txBody>
      </p:sp>
      <p:sp>
        <p:nvSpPr>
          <p:cNvPr id="9" name="Slide Number Placeholder 8">
            <a:extLst>
              <a:ext uri="{FF2B5EF4-FFF2-40B4-BE49-F238E27FC236}">
                <a16:creationId xmlns:a16="http://schemas.microsoft.com/office/drawing/2014/main" id="{13918C2C-FA89-C73F-CB2E-2532161EF8F9}"/>
              </a:ext>
            </a:extLst>
          </p:cNvPr>
          <p:cNvSpPr>
            <a:spLocks noGrp="1"/>
          </p:cNvSpPr>
          <p:nvPr>
            <p:ph type="sldNum" sz="quarter" idx="12"/>
          </p:nvPr>
        </p:nvSpPr>
        <p:spPr/>
        <p:txBody>
          <a:bodyPr/>
          <a:lstStyle/>
          <a:p>
            <a:fld id="{49596EAA-E04B-47F9-B760-52508BFA6EE9}" type="slidenum">
              <a:rPr lang="en-GB" smtClean="0"/>
              <a:t>‹#›</a:t>
            </a:fld>
            <a:endParaRPr lang="en-GB"/>
          </a:p>
        </p:txBody>
      </p:sp>
      <p:sp>
        <p:nvSpPr>
          <p:cNvPr id="10" name="Rectangle 9">
            <a:extLst>
              <a:ext uri="{FF2B5EF4-FFF2-40B4-BE49-F238E27FC236}">
                <a16:creationId xmlns:a16="http://schemas.microsoft.com/office/drawing/2014/main" id="{5CDDFB07-2A29-29AC-D581-2E277A614016}"/>
              </a:ext>
            </a:extLst>
          </p:cNvPr>
          <p:cNvSpPr/>
          <p:nvPr userDrawn="1"/>
        </p:nvSpPr>
        <p:spPr>
          <a:xfrm>
            <a:off x="0" y="1"/>
            <a:ext cx="12192000" cy="845582"/>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GB"/>
          </a:p>
        </p:txBody>
      </p:sp>
      <p:sp>
        <p:nvSpPr>
          <p:cNvPr id="11" name="Rectangle 10">
            <a:extLst>
              <a:ext uri="{FF2B5EF4-FFF2-40B4-BE49-F238E27FC236}">
                <a16:creationId xmlns:a16="http://schemas.microsoft.com/office/drawing/2014/main" id="{4C414359-3266-9E1D-1DAF-3CFF25D7D3E1}"/>
              </a:ext>
            </a:extLst>
          </p:cNvPr>
          <p:cNvSpPr/>
          <p:nvPr userDrawn="1"/>
        </p:nvSpPr>
        <p:spPr>
          <a:xfrm>
            <a:off x="0" y="847433"/>
            <a:ext cx="12192000" cy="5849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GB"/>
          </a:p>
        </p:txBody>
      </p:sp>
      <p:sp>
        <p:nvSpPr>
          <p:cNvPr id="12" name="Rectangle 11">
            <a:extLst>
              <a:ext uri="{FF2B5EF4-FFF2-40B4-BE49-F238E27FC236}">
                <a16:creationId xmlns:a16="http://schemas.microsoft.com/office/drawing/2014/main" id="{9472C231-991D-0985-A58C-D611F3BE9255}"/>
              </a:ext>
            </a:extLst>
          </p:cNvPr>
          <p:cNvSpPr/>
          <p:nvPr userDrawn="1"/>
        </p:nvSpPr>
        <p:spPr>
          <a:xfrm flipV="1">
            <a:off x="0" y="6308780"/>
            <a:ext cx="12192000" cy="4571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GB"/>
          </a:p>
        </p:txBody>
      </p:sp>
      <p:sp>
        <p:nvSpPr>
          <p:cNvPr id="2" name="Title 1">
            <a:extLst>
              <a:ext uri="{FF2B5EF4-FFF2-40B4-BE49-F238E27FC236}">
                <a16:creationId xmlns:a16="http://schemas.microsoft.com/office/drawing/2014/main" id="{AF6F9E0F-45F5-E911-A89F-8E52365BAC45}"/>
              </a:ext>
            </a:extLst>
          </p:cNvPr>
          <p:cNvSpPr>
            <a:spLocks noGrp="1"/>
          </p:cNvSpPr>
          <p:nvPr>
            <p:ph type="title"/>
          </p:nvPr>
        </p:nvSpPr>
        <p:spPr>
          <a:xfrm>
            <a:off x="838200" y="-9847"/>
            <a:ext cx="10515600" cy="905933"/>
          </a:xfrm>
        </p:spPr>
        <p:txBody>
          <a:bodyPr/>
          <a:lstStyle>
            <a:lvl1pPr>
              <a:defRPr>
                <a:solidFill>
                  <a:schemeClr val="bg1"/>
                </a:solidFill>
              </a:defRPr>
            </a:lvl1pPr>
          </a:lstStyle>
          <a:p>
            <a:r>
              <a:rPr lang="en-US"/>
              <a:t>Click to edit Master title style</a:t>
            </a:r>
            <a:endParaRPr lang="en-GB"/>
          </a:p>
        </p:txBody>
      </p:sp>
      <p:sp>
        <p:nvSpPr>
          <p:cNvPr id="14" name="Content Placeholder 2">
            <a:extLst>
              <a:ext uri="{FF2B5EF4-FFF2-40B4-BE49-F238E27FC236}">
                <a16:creationId xmlns:a16="http://schemas.microsoft.com/office/drawing/2014/main" id="{4B771714-6058-B9BD-BA85-54C88D2BAB90}"/>
              </a:ext>
            </a:extLst>
          </p:cNvPr>
          <p:cNvSpPr>
            <a:spLocks noGrp="1"/>
          </p:cNvSpPr>
          <p:nvPr>
            <p:ph idx="13"/>
          </p:nvPr>
        </p:nvSpPr>
        <p:spPr>
          <a:xfrm>
            <a:off x="838200" y="6010567"/>
            <a:ext cx="10515600" cy="244211"/>
          </a:xfrm>
        </p:spPr>
        <p:txBody>
          <a:bodyPr>
            <a:noAutofit/>
          </a:bodyPr>
          <a:lstStyle>
            <a:lvl1pPr marL="0" indent="0">
              <a:buNone/>
              <a:defRPr sz="1100">
                <a:solidFill>
                  <a:srgbClr val="0070C0"/>
                </a:solidFill>
              </a:defRPr>
            </a:lvl1pPr>
            <a:lvl2pPr marL="457200" indent="0">
              <a:buNone/>
              <a:defRPr sz="1100">
                <a:solidFill>
                  <a:srgbClr val="0070C0"/>
                </a:solidFill>
              </a:defRPr>
            </a:lvl2pPr>
            <a:lvl3pPr marL="914400" indent="0">
              <a:buNone/>
              <a:defRPr sz="1050">
                <a:solidFill>
                  <a:srgbClr val="0070C0"/>
                </a:solidFill>
              </a:defRPr>
            </a:lvl3pPr>
            <a:lvl4pPr marL="1371600" indent="0">
              <a:buNone/>
              <a:defRPr sz="1000">
                <a:solidFill>
                  <a:srgbClr val="0070C0"/>
                </a:solidFill>
              </a:defRPr>
            </a:lvl4pPr>
            <a:lvl5pPr marL="1828800" indent="0">
              <a:buNone/>
              <a:defRPr sz="1000">
                <a:solidFill>
                  <a:srgbClr val="0070C0"/>
                </a:solidFill>
              </a:defRPr>
            </a:lvl5pPr>
          </a:lstStyle>
          <a:p>
            <a:pPr lvl="0"/>
            <a:r>
              <a:rPr lang="en-US" dirty="0"/>
              <a:t>Click to edit Master text styles</a:t>
            </a:r>
          </a:p>
        </p:txBody>
      </p:sp>
    </p:spTree>
    <p:extLst>
      <p:ext uri="{BB962C8B-B14F-4D97-AF65-F5344CB8AC3E}">
        <p14:creationId xmlns:p14="http://schemas.microsoft.com/office/powerpoint/2010/main" val="37819131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B27302-C2F8-4E1C-E9EE-699BC5FABD0E}"/>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102473F8-C032-FC5F-DF17-09FBE7D06458}"/>
              </a:ext>
            </a:extLst>
          </p:cNvPr>
          <p:cNvSpPr>
            <a:spLocks noGrp="1"/>
          </p:cNvSpPr>
          <p:nvPr>
            <p:ph type="dt" sz="half" idx="10"/>
          </p:nvPr>
        </p:nvSpPr>
        <p:spPr/>
        <p:txBody>
          <a:bodyPr/>
          <a:lstStyle/>
          <a:p>
            <a:fld id="{8A27570E-E1F6-4723-A636-056F483883E8}" type="datetime1">
              <a:rPr lang="en-GB" smtClean="0"/>
              <a:t>01/04/2025</a:t>
            </a:fld>
            <a:endParaRPr lang="en-GB"/>
          </a:p>
        </p:txBody>
      </p:sp>
      <p:sp>
        <p:nvSpPr>
          <p:cNvPr id="4" name="Footer Placeholder 3">
            <a:extLst>
              <a:ext uri="{FF2B5EF4-FFF2-40B4-BE49-F238E27FC236}">
                <a16:creationId xmlns:a16="http://schemas.microsoft.com/office/drawing/2014/main" id="{DA54C3CC-49A6-E9FE-AD88-FB35FBFA4056}"/>
              </a:ext>
            </a:extLst>
          </p:cNvPr>
          <p:cNvSpPr>
            <a:spLocks noGrp="1"/>
          </p:cNvSpPr>
          <p:nvPr>
            <p:ph type="ftr" sz="quarter" idx="11"/>
          </p:nvPr>
        </p:nvSpPr>
        <p:spPr/>
        <p:txBody>
          <a:bodyPr/>
          <a:lstStyle/>
          <a:p>
            <a:r>
              <a:rPr lang="en-US"/>
              <a:t>Power Engineering II (EE-238) -- Prof. Sandeep Anand, IIT Bombay</a:t>
            </a:r>
            <a:endParaRPr lang="en-GB" dirty="0"/>
          </a:p>
        </p:txBody>
      </p:sp>
      <p:sp>
        <p:nvSpPr>
          <p:cNvPr id="5" name="Slide Number Placeholder 4">
            <a:extLst>
              <a:ext uri="{FF2B5EF4-FFF2-40B4-BE49-F238E27FC236}">
                <a16:creationId xmlns:a16="http://schemas.microsoft.com/office/drawing/2014/main" id="{2C651A6A-92D7-C891-56DC-EF1F338EB5C3}"/>
              </a:ext>
            </a:extLst>
          </p:cNvPr>
          <p:cNvSpPr>
            <a:spLocks noGrp="1"/>
          </p:cNvSpPr>
          <p:nvPr>
            <p:ph type="sldNum" sz="quarter" idx="12"/>
          </p:nvPr>
        </p:nvSpPr>
        <p:spPr/>
        <p:txBody>
          <a:bodyPr/>
          <a:lstStyle/>
          <a:p>
            <a:fld id="{49596EAA-E04B-47F9-B760-52508BFA6EE9}" type="slidenum">
              <a:rPr lang="en-GB" smtClean="0"/>
              <a:t>‹#›</a:t>
            </a:fld>
            <a:endParaRPr lang="en-GB"/>
          </a:p>
        </p:txBody>
      </p:sp>
    </p:spTree>
    <p:extLst>
      <p:ext uri="{BB962C8B-B14F-4D97-AF65-F5344CB8AC3E}">
        <p14:creationId xmlns:p14="http://schemas.microsoft.com/office/powerpoint/2010/main" val="335594375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88BA0F5-8163-B926-D5D4-333100C5E4AB}"/>
              </a:ext>
            </a:extLst>
          </p:cNvPr>
          <p:cNvSpPr>
            <a:spLocks noGrp="1"/>
          </p:cNvSpPr>
          <p:nvPr>
            <p:ph type="title"/>
          </p:nvPr>
        </p:nvSpPr>
        <p:spPr>
          <a:xfrm>
            <a:off x="838200" y="0"/>
            <a:ext cx="10515600" cy="1006475"/>
          </a:xfrm>
          <a:prstGeom prst="rect">
            <a:avLst/>
          </a:prstGeom>
        </p:spPr>
        <p:txBody>
          <a:bodyPr vert="horz" lIns="91440" tIns="45720" rIns="91440" bIns="45720" rtlCol="0" anchor="ctr">
            <a:normAutofit/>
          </a:bodyPr>
          <a:lstStyle/>
          <a:p>
            <a:r>
              <a:rPr lang="en-US" dirty="0"/>
              <a:t>Click to edit Master title style</a:t>
            </a:r>
            <a:endParaRPr lang="en-GB" dirty="0"/>
          </a:p>
        </p:txBody>
      </p:sp>
      <p:sp>
        <p:nvSpPr>
          <p:cNvPr id="3" name="Text Placeholder 2">
            <a:extLst>
              <a:ext uri="{FF2B5EF4-FFF2-40B4-BE49-F238E27FC236}">
                <a16:creationId xmlns:a16="http://schemas.microsoft.com/office/drawing/2014/main" id="{A0D0A66A-DAEB-0E53-E120-887C25E4393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8DC917E-31BA-89F1-AFE3-644CB112AC0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A27570E-E1F6-4723-A636-056F483883E8}" type="datetime1">
              <a:rPr lang="en-GB" smtClean="0"/>
              <a:t>01/04/2025</a:t>
            </a:fld>
            <a:endParaRPr lang="en-GB"/>
          </a:p>
        </p:txBody>
      </p:sp>
      <p:sp>
        <p:nvSpPr>
          <p:cNvPr id="5" name="Footer Placeholder 4">
            <a:extLst>
              <a:ext uri="{FF2B5EF4-FFF2-40B4-BE49-F238E27FC236}">
                <a16:creationId xmlns:a16="http://schemas.microsoft.com/office/drawing/2014/main" id="{FF9C12D4-9D6F-268F-050F-2486459FAEC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Power Engineering II (EE-238) -- Prof. Sandeep Anand, IIT Bombay</a:t>
            </a:r>
            <a:endParaRPr lang="en-GB" dirty="0"/>
          </a:p>
        </p:txBody>
      </p:sp>
      <p:sp>
        <p:nvSpPr>
          <p:cNvPr id="6" name="Slide Number Placeholder 5">
            <a:extLst>
              <a:ext uri="{FF2B5EF4-FFF2-40B4-BE49-F238E27FC236}">
                <a16:creationId xmlns:a16="http://schemas.microsoft.com/office/drawing/2014/main" id="{0F39754E-3108-47AA-AF0D-28872360C42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9596EAA-E04B-47F9-B760-52508BFA6EE9}" type="slidenum">
              <a:rPr lang="en-GB" smtClean="0"/>
              <a:t>‹#›</a:t>
            </a:fld>
            <a:endParaRPr lang="en-GB"/>
          </a:p>
        </p:txBody>
      </p:sp>
    </p:spTree>
    <p:extLst>
      <p:ext uri="{BB962C8B-B14F-4D97-AF65-F5344CB8AC3E}">
        <p14:creationId xmlns:p14="http://schemas.microsoft.com/office/powerpoint/2010/main" val="35215900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3" r:id="rId4"/>
    <p:sldLayoutId id="2147483654" r:id="rId5"/>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37.jpeg"/><Relationship Id="rId5" Type="http://schemas.openxmlformats.org/officeDocument/2006/relationships/image" Target="../media/image36.png"/><Relationship Id="rId4" Type="http://schemas.openxmlformats.org/officeDocument/2006/relationships/image" Target="../media/image35.png"/></Relationships>
</file>

<file path=ppt/slides/_rels/slide2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hyperlink" Target="https://www.cablejoints.co.uk/upload/ABB-HVDC-Light--High-Voltage-Direct-Current--Cable-Catalogue.pdf"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www.india.fujielectric.com/hs-fs/hubfs/Technical%20Guide%20Images/Importance-of-Power-Quality.jpg?width=903&amp;name=Importance-of-Power-Quality.jpg" TargetMode="External"/><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3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em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em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55.em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 Id="rId5" Type="http://schemas.openxmlformats.org/officeDocument/2006/relationships/image" Target="../media/image66.png"/><Relationship Id="rId4" Type="http://schemas.openxmlformats.org/officeDocument/2006/relationships/image" Target="../media/image65.png"/></Relationships>
</file>

<file path=ppt/slides/_rels/slide4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 Id="rId5" Type="http://schemas.openxmlformats.org/officeDocument/2006/relationships/image" Target="../media/image68.png"/><Relationship Id="rId4" Type="http://schemas.openxmlformats.org/officeDocument/2006/relationships/image" Target="../media/image67.png"/></Relationships>
</file>

<file path=ppt/slides/_rels/slide4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 Id="rId5" Type="http://schemas.openxmlformats.org/officeDocument/2006/relationships/image" Target="../media/image70.png"/><Relationship Id="rId4" Type="http://schemas.openxmlformats.org/officeDocument/2006/relationships/image" Target="../media/image69.png"/></Relationships>
</file>

<file path=ppt/slides/_rels/slide4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hyperlink" Target="https://testbook.com/question-answer/there-is-a-phase-difference-of______-between-the-c--60acc8a0aa66eb6da445fae9"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emf"/></Relationships>
</file>

<file path=ppt/slides/_rels/slide6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emf"/><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A5C950-164C-72B2-BA39-8C9C83FF7E8C}"/>
              </a:ext>
            </a:extLst>
          </p:cNvPr>
          <p:cNvSpPr>
            <a:spLocks noGrp="1"/>
          </p:cNvSpPr>
          <p:nvPr>
            <p:ph type="ctrTitle"/>
          </p:nvPr>
        </p:nvSpPr>
        <p:spPr>
          <a:xfrm>
            <a:off x="-1" y="921381"/>
            <a:ext cx="12192000" cy="1496550"/>
          </a:xfrm>
        </p:spPr>
        <p:style>
          <a:lnRef idx="0">
            <a:schemeClr val="accent1"/>
          </a:lnRef>
          <a:fillRef idx="3">
            <a:schemeClr val="accent1"/>
          </a:fillRef>
          <a:effectRef idx="3">
            <a:schemeClr val="accent1"/>
          </a:effectRef>
          <a:fontRef idx="minor">
            <a:schemeClr val="lt1"/>
          </a:fontRef>
        </p:style>
        <p:txBody>
          <a:bodyPr anchor="ctr">
            <a:normAutofit/>
          </a:bodyPr>
          <a:lstStyle/>
          <a:p>
            <a:r>
              <a:rPr lang="en-GB" dirty="0">
                <a:latin typeface="Gill Sans MT" panose="020B0502020104020203" pitchFamily="34" charset="0"/>
              </a:rPr>
              <a:t>Introduction</a:t>
            </a:r>
          </a:p>
        </p:txBody>
      </p:sp>
      <p:sp>
        <p:nvSpPr>
          <p:cNvPr id="3" name="Subtitle 2">
            <a:extLst>
              <a:ext uri="{FF2B5EF4-FFF2-40B4-BE49-F238E27FC236}">
                <a16:creationId xmlns:a16="http://schemas.microsoft.com/office/drawing/2014/main" id="{7922DA7B-6D8B-D2CD-472A-A4E3ECE3A34A}"/>
              </a:ext>
            </a:extLst>
          </p:cNvPr>
          <p:cNvSpPr>
            <a:spLocks noGrp="1"/>
          </p:cNvSpPr>
          <p:nvPr>
            <p:ph type="subTitle" idx="1"/>
          </p:nvPr>
        </p:nvSpPr>
        <p:spPr>
          <a:xfrm>
            <a:off x="-1" y="2693782"/>
            <a:ext cx="12192000" cy="1470436"/>
          </a:xfrm>
        </p:spPr>
        <p:txBody>
          <a:bodyPr>
            <a:normAutofit/>
          </a:bodyPr>
          <a:lstStyle/>
          <a:p>
            <a:r>
              <a:rPr lang="en-GB" dirty="0">
                <a:latin typeface="Gill Sans MT" panose="020B0502020104020203" pitchFamily="34" charset="0"/>
              </a:rPr>
              <a:t>Power Engineering – II</a:t>
            </a:r>
          </a:p>
          <a:p>
            <a:r>
              <a:rPr lang="en-GB" dirty="0">
                <a:latin typeface="Gill Sans MT" panose="020B0502020104020203" pitchFamily="34" charset="0"/>
              </a:rPr>
              <a:t>Course: EE-238 (S2)</a:t>
            </a:r>
          </a:p>
          <a:p>
            <a:r>
              <a:rPr lang="en-GB" dirty="0">
                <a:latin typeface="Gill Sans MT" panose="020B0502020104020203" pitchFamily="34" charset="0"/>
              </a:rPr>
              <a:t>Instructor: Prof. Sandeep Anand</a:t>
            </a:r>
          </a:p>
          <a:p>
            <a:endParaRPr lang="en-GB" dirty="0">
              <a:latin typeface="Gill Sans MT" panose="020B0502020104020203" pitchFamily="34" charset="0"/>
            </a:endParaRPr>
          </a:p>
        </p:txBody>
      </p:sp>
      <p:sp>
        <p:nvSpPr>
          <p:cNvPr id="5" name="Rectangle 4">
            <a:extLst>
              <a:ext uri="{FF2B5EF4-FFF2-40B4-BE49-F238E27FC236}">
                <a16:creationId xmlns:a16="http://schemas.microsoft.com/office/drawing/2014/main" id="{C36A1E80-3C4F-BC19-A675-9847B1A0D233}"/>
              </a:ext>
            </a:extLst>
          </p:cNvPr>
          <p:cNvSpPr/>
          <p:nvPr/>
        </p:nvSpPr>
        <p:spPr>
          <a:xfrm>
            <a:off x="-1" y="2322751"/>
            <a:ext cx="12192000" cy="95180"/>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C90501EC-1212-39F2-6B66-CB7BAC4D3782}"/>
              </a:ext>
            </a:extLst>
          </p:cNvPr>
          <p:cNvSpPr/>
          <p:nvPr/>
        </p:nvSpPr>
        <p:spPr>
          <a:xfrm>
            <a:off x="-1" y="878135"/>
            <a:ext cx="12192000" cy="95180"/>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en-GB"/>
          </a:p>
        </p:txBody>
      </p:sp>
      <p:pic>
        <p:nvPicPr>
          <p:cNvPr id="7" name="Picture 2" descr="IIT Bombay - Wikipedia">
            <a:extLst>
              <a:ext uri="{FF2B5EF4-FFF2-40B4-BE49-F238E27FC236}">
                <a16:creationId xmlns:a16="http://schemas.microsoft.com/office/drawing/2014/main" id="{67EFB307-458D-DFAE-2360-EF820CA0C8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26610" y="4339039"/>
            <a:ext cx="1938779" cy="18960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69510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0219C2-A6CC-5BFA-16AD-A170BDF2C296}"/>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E30D90F6-8A9F-453D-F80E-FE10F9100CBD}"/>
                  </a:ext>
                </a:extLst>
              </p:cNvPr>
              <p:cNvSpPr>
                <a:spLocks noGrp="1"/>
              </p:cNvSpPr>
              <p:nvPr>
                <p:ph idx="1"/>
              </p:nvPr>
            </p:nvSpPr>
            <p:spPr>
              <a:xfrm>
                <a:off x="641546" y="1041751"/>
                <a:ext cx="11196668" cy="5220255"/>
              </a:xfrm>
            </p:spPr>
            <p:txBody>
              <a:bodyPr>
                <a:normAutofit/>
              </a:bodyPr>
              <a:lstStyle/>
              <a:p>
                <a:r>
                  <a:rPr lang="en-US" altLang="en-US" sz="1800" b="1" i="1" dirty="0">
                    <a:latin typeface="Times New Roman" panose="02020603050405020304" pitchFamily="18" charset="0"/>
                    <a:cs typeface="Times New Roman" panose="02020603050405020304" pitchFamily="18" charset="0"/>
                  </a:rPr>
                  <a:t>Surge Impedance Loading (SIL) </a:t>
                </a:r>
                <a:r>
                  <a:rPr lang="en-US" altLang="en-US" sz="1800" dirty="0">
                    <a:latin typeface="Times New Roman" panose="02020603050405020304" pitchFamily="18" charset="0"/>
                    <a:cs typeface="Times New Roman" panose="02020603050405020304" pitchFamily="18" charset="0"/>
                  </a:rPr>
                  <a:t>of a transmission line is defined as the power delivered to a purely resistive load equal to the surge impedance of the line.</a:t>
                </a:r>
              </a:p>
              <a:p>
                <a:endParaRPr lang="en-US" altLang="en-US" sz="1800" dirty="0">
                  <a:latin typeface="Times New Roman" panose="02020603050405020304" pitchFamily="18" charset="0"/>
                  <a:cs typeface="Times New Roman"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m:r>
                        <a:rPr lang="en-US" altLang="en-US" sz="1800" b="0" i="1" smtClean="0">
                          <a:latin typeface="Cambria Math" panose="02040503050406030204" pitchFamily="18" charset="0"/>
                          <a:cs typeface="Times New Roman" panose="02020603050405020304" pitchFamily="18" charset="0"/>
                        </a:rPr>
                        <m:t>𝑆𝐼𝐿</m:t>
                      </m:r>
                      <m:r>
                        <a:rPr lang="en-US" altLang="en-US" sz="1800" b="0" i="1" smtClean="0">
                          <a:latin typeface="Cambria Math" panose="02040503050406030204" pitchFamily="18" charset="0"/>
                          <a:cs typeface="Times New Roman" panose="02020603050405020304" pitchFamily="18" charset="0"/>
                        </a:rPr>
                        <m:t>=</m:t>
                      </m:r>
                      <m:f>
                        <m:fPr>
                          <m:ctrlPr>
                            <a:rPr lang="en-US" altLang="en-US" sz="1800" b="0" i="1" smtClean="0">
                              <a:latin typeface="Cambria Math" panose="02040503050406030204" pitchFamily="18" charset="0"/>
                              <a:cs typeface="Times New Roman" panose="02020603050405020304" pitchFamily="18" charset="0"/>
                            </a:rPr>
                          </m:ctrlPr>
                        </m:fPr>
                        <m:num>
                          <m:sSubSup>
                            <m:sSubSupPr>
                              <m:ctrlPr>
                                <a:rPr lang="en-US" altLang="en-US" sz="1800" b="0" i="1" smtClean="0">
                                  <a:latin typeface="Cambria Math" panose="02040503050406030204" pitchFamily="18" charset="0"/>
                                  <a:cs typeface="Times New Roman" panose="02020603050405020304" pitchFamily="18" charset="0"/>
                                </a:rPr>
                              </m:ctrlPr>
                            </m:sSubSupPr>
                            <m:e>
                              <m:r>
                                <a:rPr lang="en-US" altLang="en-US" sz="1800" b="0" i="1" smtClean="0">
                                  <a:latin typeface="Cambria Math" panose="02040503050406030204" pitchFamily="18" charset="0"/>
                                  <a:cs typeface="Times New Roman" panose="02020603050405020304" pitchFamily="18" charset="0"/>
                                </a:rPr>
                                <m:t>𝑉</m:t>
                              </m:r>
                            </m:e>
                            <m:sub>
                              <m:r>
                                <a:rPr lang="en-US" altLang="en-US" sz="1800" b="0" i="1" smtClean="0">
                                  <a:latin typeface="Cambria Math" panose="02040503050406030204" pitchFamily="18" charset="0"/>
                                  <a:cs typeface="Times New Roman" panose="02020603050405020304" pitchFamily="18" charset="0"/>
                                </a:rPr>
                                <m:t>𝑅</m:t>
                              </m:r>
                            </m:sub>
                            <m:sup>
                              <m:r>
                                <a:rPr lang="en-US" altLang="en-US" sz="1800" b="0" i="1" smtClean="0">
                                  <a:latin typeface="Cambria Math" panose="02040503050406030204" pitchFamily="18" charset="0"/>
                                  <a:cs typeface="Times New Roman" panose="02020603050405020304" pitchFamily="18" charset="0"/>
                                </a:rPr>
                                <m:t>2</m:t>
                              </m:r>
                            </m:sup>
                          </m:sSubSup>
                        </m:num>
                        <m:den>
                          <m:sSub>
                            <m:sSubPr>
                              <m:ctrlPr>
                                <a:rPr lang="en-US" altLang="en-US" sz="1800" b="0" i="1" smtClean="0">
                                  <a:latin typeface="Cambria Math" panose="02040503050406030204" pitchFamily="18" charset="0"/>
                                  <a:cs typeface="Times New Roman" panose="02020603050405020304" pitchFamily="18" charset="0"/>
                                </a:rPr>
                              </m:ctrlPr>
                            </m:sSubPr>
                            <m:e>
                              <m:r>
                                <a:rPr lang="en-US" altLang="en-US" sz="1800" b="0" i="1" smtClean="0">
                                  <a:latin typeface="Cambria Math" panose="02040503050406030204" pitchFamily="18" charset="0"/>
                                  <a:cs typeface="Times New Roman" panose="02020603050405020304" pitchFamily="18" charset="0"/>
                                </a:rPr>
                                <m:t>𝑍</m:t>
                              </m:r>
                            </m:e>
                            <m:sub>
                              <m:r>
                                <a:rPr lang="en-US" altLang="en-US" sz="1800" b="0" i="1" smtClean="0">
                                  <a:latin typeface="Cambria Math" panose="02040503050406030204" pitchFamily="18" charset="0"/>
                                  <a:cs typeface="Times New Roman" panose="02020603050405020304" pitchFamily="18" charset="0"/>
                                </a:rPr>
                                <m:t>𝑐</m:t>
                              </m:r>
                            </m:sub>
                          </m:sSub>
                        </m:den>
                      </m:f>
                    </m:oMath>
                  </m:oMathPara>
                </a14:m>
                <a:endParaRPr lang="en-US" altLang="en-US" sz="1800" dirty="0">
                  <a:latin typeface="Times New Roman" panose="02020603050405020304" pitchFamily="18" charset="0"/>
                  <a:cs typeface="Times New Roman" panose="02020603050405020304" pitchFamily="18" charset="0"/>
                </a:endParaRPr>
              </a:p>
              <a:p>
                <a:pPr marL="0" indent="0">
                  <a:buNone/>
                </a:pPr>
                <a:r>
                  <a:rPr lang="en-US" altLang="en-US" sz="1800" dirty="0">
                    <a:latin typeface="Times New Roman" panose="02020603050405020304" pitchFamily="18" charset="0"/>
                    <a:cs typeface="Times New Roman" panose="02020603050405020304" pitchFamily="18" charset="0"/>
                  </a:rPr>
                  <a:t>where Characteristics impedance or Surge impedance </a:t>
                </a:r>
                <a14:m>
                  <m:oMath xmlns:m="http://schemas.openxmlformats.org/officeDocument/2006/math">
                    <m:sSub>
                      <m:sSubPr>
                        <m:ctrlPr>
                          <a:rPr lang="en-US" altLang="en-US" sz="1800" b="0" i="1" smtClean="0">
                            <a:latin typeface="Cambria Math" panose="02040503050406030204" pitchFamily="18" charset="0"/>
                            <a:cs typeface="Times New Roman" panose="02020603050405020304" pitchFamily="18" charset="0"/>
                          </a:rPr>
                        </m:ctrlPr>
                      </m:sSubPr>
                      <m:e>
                        <m:r>
                          <a:rPr lang="en-US" altLang="en-US" sz="1800" b="0" i="1" smtClean="0">
                            <a:latin typeface="Cambria Math" panose="02040503050406030204" pitchFamily="18" charset="0"/>
                            <a:cs typeface="Times New Roman" panose="02020603050405020304" pitchFamily="18" charset="0"/>
                          </a:rPr>
                          <m:t>𝑍</m:t>
                        </m:r>
                      </m:e>
                      <m:sub>
                        <m:r>
                          <m:rPr>
                            <m:sty m:val="p"/>
                          </m:rPr>
                          <a:rPr lang="en-US" altLang="en-US" sz="1800" b="0" i="0" smtClean="0">
                            <a:latin typeface="Cambria Math" panose="02040503050406030204" pitchFamily="18" charset="0"/>
                            <a:cs typeface="Times New Roman" panose="02020603050405020304" pitchFamily="18" charset="0"/>
                          </a:rPr>
                          <m:t>c</m:t>
                        </m:r>
                      </m:sub>
                    </m:sSub>
                  </m:oMath>
                </a14:m>
                <a:r>
                  <a:rPr lang="en-US" altLang="en-US" sz="1800" dirty="0">
                    <a:latin typeface="Times New Roman" panose="02020603050405020304" pitchFamily="18" charset="0"/>
                    <a:cs typeface="Times New Roman" panose="02020603050405020304" pitchFamily="18" charset="0"/>
                  </a:rPr>
                  <a:t> is given by;	</a:t>
                </a:r>
                <a14:m>
                  <m:oMath xmlns:m="http://schemas.openxmlformats.org/officeDocument/2006/math">
                    <m:sSub>
                      <m:sSubPr>
                        <m:ctrlPr>
                          <a:rPr lang="en-US" altLang="en-US" sz="1800" b="0" i="1" smtClean="0">
                            <a:latin typeface="Cambria Math" panose="02040503050406030204" pitchFamily="18" charset="0"/>
                            <a:cs typeface="Times New Roman" panose="02020603050405020304" pitchFamily="18" charset="0"/>
                          </a:rPr>
                        </m:ctrlPr>
                      </m:sSubPr>
                      <m:e>
                        <m:r>
                          <a:rPr lang="en-US" altLang="en-US" sz="1800" b="0" i="1" smtClean="0">
                            <a:latin typeface="Cambria Math" panose="02040503050406030204" pitchFamily="18" charset="0"/>
                            <a:cs typeface="Times New Roman" panose="02020603050405020304" pitchFamily="18" charset="0"/>
                          </a:rPr>
                          <m:t>𝑍</m:t>
                        </m:r>
                      </m:e>
                      <m:sub>
                        <m:r>
                          <a:rPr lang="en-US" altLang="en-US" sz="1800" b="0" i="1" smtClean="0">
                            <a:latin typeface="Cambria Math" panose="02040503050406030204" pitchFamily="18" charset="0"/>
                            <a:cs typeface="Times New Roman" panose="02020603050405020304" pitchFamily="18" charset="0"/>
                          </a:rPr>
                          <m:t>𝑐</m:t>
                        </m:r>
                      </m:sub>
                    </m:sSub>
                    <m:r>
                      <a:rPr lang="en-US" altLang="en-US" sz="1800" b="0" i="1" smtClean="0">
                        <a:latin typeface="Cambria Math" panose="02040503050406030204" pitchFamily="18" charset="0"/>
                        <a:cs typeface="Times New Roman" panose="02020603050405020304" pitchFamily="18" charset="0"/>
                      </a:rPr>
                      <m:t>=</m:t>
                    </m:r>
                    <m:rad>
                      <m:radPr>
                        <m:degHide m:val="on"/>
                        <m:ctrlPr>
                          <a:rPr lang="en-US" altLang="en-US" sz="1800" b="0" i="1" smtClean="0">
                            <a:latin typeface="Cambria Math" panose="02040503050406030204" pitchFamily="18" charset="0"/>
                            <a:cs typeface="Times New Roman" panose="02020603050405020304" pitchFamily="18" charset="0"/>
                          </a:rPr>
                        </m:ctrlPr>
                      </m:radPr>
                      <m:deg/>
                      <m:e>
                        <m:f>
                          <m:fPr>
                            <m:ctrlPr>
                              <a:rPr lang="en-US" altLang="en-US" sz="1800" b="0" i="1" smtClean="0">
                                <a:latin typeface="Cambria Math" panose="02040503050406030204" pitchFamily="18" charset="0"/>
                                <a:cs typeface="Times New Roman" panose="02020603050405020304" pitchFamily="18" charset="0"/>
                              </a:rPr>
                            </m:ctrlPr>
                          </m:fPr>
                          <m:num>
                            <m:r>
                              <a:rPr lang="en-US" altLang="en-US" sz="1800" b="0" i="1" smtClean="0">
                                <a:latin typeface="Cambria Math" panose="02040503050406030204" pitchFamily="18" charset="0"/>
                                <a:cs typeface="Times New Roman" panose="02020603050405020304" pitchFamily="18" charset="0"/>
                              </a:rPr>
                              <m:t>𝐿</m:t>
                            </m:r>
                          </m:num>
                          <m:den>
                            <m:r>
                              <a:rPr lang="en-US" altLang="en-US" sz="1800" b="0" i="1" smtClean="0">
                                <a:latin typeface="Cambria Math" panose="02040503050406030204" pitchFamily="18" charset="0"/>
                                <a:cs typeface="Times New Roman" panose="02020603050405020304" pitchFamily="18" charset="0"/>
                              </a:rPr>
                              <m:t>𝐶</m:t>
                            </m:r>
                          </m:den>
                        </m:f>
                      </m:e>
                    </m:rad>
                  </m:oMath>
                </a14:m>
                <a:endParaRPr lang="en-US" altLang="en-US" sz="1800" dirty="0">
                  <a:latin typeface="Times New Roman" panose="02020603050405020304" pitchFamily="18" charset="0"/>
                  <a:cs typeface="Times New Roman" panose="02020603050405020304" pitchFamily="18" charset="0"/>
                </a:endParaRPr>
              </a:p>
              <a:p>
                <a:r>
                  <a:rPr lang="en-US" altLang="en-US" sz="1800" dirty="0">
                    <a:latin typeface="Times New Roman" panose="02020603050405020304" pitchFamily="18" charset="0"/>
                    <a:cs typeface="Times New Roman" panose="02020603050405020304" pitchFamily="18" charset="0"/>
                  </a:rPr>
                  <a:t>For a lossless line, the series resistance and shunt conductance is neglected and the </a:t>
                </a:r>
                <a14:m>
                  <m:oMath xmlns:m="http://schemas.openxmlformats.org/officeDocument/2006/math">
                    <m:sSub>
                      <m:sSubPr>
                        <m:ctrlPr>
                          <a:rPr lang="en-US" altLang="en-US" sz="1800" b="0" i="1" smtClean="0">
                            <a:latin typeface="Cambria Math" panose="02040503050406030204" pitchFamily="18" charset="0"/>
                            <a:cs typeface="Times New Roman" panose="02020603050405020304" pitchFamily="18" charset="0"/>
                          </a:rPr>
                        </m:ctrlPr>
                      </m:sSubPr>
                      <m:e>
                        <m:r>
                          <a:rPr lang="en-US" altLang="en-US" sz="1800" b="0" i="1" smtClean="0">
                            <a:latin typeface="Cambria Math" panose="02040503050406030204" pitchFamily="18" charset="0"/>
                            <a:cs typeface="Times New Roman" panose="02020603050405020304" pitchFamily="18" charset="0"/>
                          </a:rPr>
                          <m:t>𝑍</m:t>
                        </m:r>
                      </m:e>
                      <m:sub>
                        <m:r>
                          <a:rPr lang="en-US" altLang="en-US" sz="1800" b="0" i="1" smtClean="0">
                            <a:latin typeface="Cambria Math" panose="02040503050406030204" pitchFamily="18" charset="0"/>
                            <a:cs typeface="Times New Roman" panose="02020603050405020304" pitchFamily="18" charset="0"/>
                          </a:rPr>
                          <m:t>𝑐</m:t>
                        </m:r>
                      </m:sub>
                    </m:sSub>
                  </m:oMath>
                </a14:m>
                <a:r>
                  <a:rPr lang="en-US" altLang="en-US" sz="1800" dirty="0">
                    <a:latin typeface="Times New Roman" panose="02020603050405020304" pitchFamily="18" charset="0"/>
                    <a:cs typeface="Times New Roman" panose="02020603050405020304" pitchFamily="18" charset="0"/>
                  </a:rPr>
                  <a:t> reduces to </a:t>
                </a:r>
                <a14:m>
                  <m:oMath xmlns:m="http://schemas.openxmlformats.org/officeDocument/2006/math">
                    <m:rad>
                      <m:radPr>
                        <m:degHide m:val="on"/>
                        <m:ctrlPr>
                          <a:rPr lang="en-US" altLang="en-US" sz="1800" i="1" smtClean="0">
                            <a:latin typeface="Cambria Math" panose="02040503050406030204" pitchFamily="18" charset="0"/>
                            <a:cs typeface="Times New Roman" panose="02020603050405020304" pitchFamily="18" charset="0"/>
                          </a:rPr>
                        </m:ctrlPr>
                      </m:radPr>
                      <m:deg/>
                      <m:e>
                        <m:r>
                          <a:rPr lang="en-US" altLang="en-US" sz="1800" b="0" i="1" smtClean="0">
                            <a:latin typeface="Cambria Math" panose="02040503050406030204" pitchFamily="18" charset="0"/>
                            <a:cs typeface="Times New Roman" panose="02020603050405020304" pitchFamily="18" charset="0"/>
                          </a:rPr>
                          <m:t>𝐿</m:t>
                        </m:r>
                        <m:r>
                          <a:rPr lang="en-US" altLang="en-US" sz="1800" b="0" i="1" smtClean="0">
                            <a:latin typeface="Cambria Math" panose="02040503050406030204" pitchFamily="18" charset="0"/>
                            <a:cs typeface="Times New Roman" panose="02020603050405020304" pitchFamily="18" charset="0"/>
                          </a:rPr>
                          <m:t>/</m:t>
                        </m:r>
                        <m:r>
                          <a:rPr lang="en-US" altLang="en-US" sz="1800" b="0" i="1" smtClean="0">
                            <a:latin typeface="Cambria Math" panose="02040503050406030204" pitchFamily="18" charset="0"/>
                            <a:cs typeface="Times New Roman" panose="02020603050405020304" pitchFamily="18" charset="0"/>
                          </a:rPr>
                          <m:t>𝐶</m:t>
                        </m:r>
                      </m:e>
                    </m:rad>
                  </m:oMath>
                </a14:m>
                <a:r>
                  <a:rPr lang="en-US" altLang="en-US" sz="1800" dirty="0">
                    <a:latin typeface="Times New Roman" panose="02020603050405020304" pitchFamily="18" charset="0"/>
                    <a:cs typeface="Times New Roman" panose="02020603050405020304" pitchFamily="18" charset="0"/>
                  </a:rPr>
                  <a:t>.</a:t>
                </a:r>
              </a:p>
              <a:p>
                <a:r>
                  <a:rPr lang="en-US" altLang="en-US" sz="1800" dirty="0">
                    <a:latin typeface="Times New Roman" panose="02020603050405020304" pitchFamily="18" charset="0"/>
                    <a:cs typeface="Times New Roman" panose="02020603050405020304" pitchFamily="18" charset="0"/>
                  </a:rPr>
                  <a:t>L is series inductance (Henry) of line and C is shunt capacitance (Farad) of a line</a:t>
                </a:r>
              </a:p>
              <a:p>
                <a:pPr marL="0" indent="0">
                  <a:buNone/>
                </a:pPr>
                <a:endParaRPr lang="en-US" altLang="en-US" sz="1800" dirty="0">
                  <a:latin typeface="Times New Roman" panose="02020603050405020304" pitchFamily="18" charset="0"/>
                  <a:cs typeface="Times New Roman" panose="02020603050405020304" pitchFamily="18" charset="0"/>
                </a:endParaRPr>
              </a:p>
              <a:p>
                <a:r>
                  <a:rPr lang="en-IN" altLang="en-US" sz="1800" dirty="0">
                    <a:latin typeface="Times New Roman" panose="02020603050405020304" pitchFamily="18" charset="0"/>
                    <a:cs typeface="Times New Roman" panose="02020603050405020304" pitchFamily="18" charset="0"/>
                  </a:rPr>
                  <a:t>The term </a:t>
                </a:r>
                <a:r>
                  <a:rPr lang="en-IN" altLang="en-US" sz="1800" b="1" dirty="0">
                    <a:latin typeface="Times New Roman" panose="02020603050405020304" pitchFamily="18" charset="0"/>
                    <a:cs typeface="Times New Roman" panose="02020603050405020304" pitchFamily="18" charset="0"/>
                  </a:rPr>
                  <a:t>surge impedance loading </a:t>
                </a:r>
                <a:r>
                  <a:rPr lang="en-IN" altLang="en-US" sz="1800" dirty="0">
                    <a:latin typeface="Times New Roman" panose="02020603050405020304" pitchFamily="18" charset="0"/>
                    <a:cs typeface="Times New Roman" panose="02020603050405020304" pitchFamily="18" charset="0"/>
                  </a:rPr>
                  <a:t>or </a:t>
                </a:r>
                <a:r>
                  <a:rPr lang="en-IN" altLang="en-US" sz="1800" b="1" i="1" dirty="0">
                    <a:latin typeface="Times New Roman" panose="02020603050405020304" pitchFamily="18" charset="0"/>
                    <a:cs typeface="Times New Roman" panose="02020603050405020304" pitchFamily="18" charset="0"/>
                  </a:rPr>
                  <a:t>SIL </a:t>
                </a:r>
                <a:r>
                  <a:rPr lang="en-IN" altLang="en-US" sz="1800" dirty="0">
                    <a:latin typeface="Times New Roman" panose="02020603050405020304" pitchFamily="18" charset="0"/>
                    <a:cs typeface="Times New Roman" panose="02020603050405020304" pitchFamily="18" charset="0"/>
                  </a:rPr>
                  <a:t>is often used to indicate the nominal capacity of the line.</a:t>
                </a:r>
              </a:p>
              <a:p>
                <a:r>
                  <a:rPr lang="en-IN" altLang="en-US" sz="1800" b="1" i="1" dirty="0">
                    <a:latin typeface="Times New Roman" panose="02020603050405020304" pitchFamily="18" charset="0"/>
                    <a:cs typeface="Times New Roman" panose="02020603050405020304" pitchFamily="18" charset="0"/>
                  </a:rPr>
                  <a:t>SIL </a:t>
                </a:r>
                <a:r>
                  <a:rPr lang="en-IN" altLang="en-US" sz="1800" dirty="0">
                    <a:latin typeface="Times New Roman" panose="02020603050405020304" pitchFamily="18" charset="0"/>
                    <a:cs typeface="Times New Roman" panose="02020603050405020304" pitchFamily="18" charset="0"/>
                  </a:rPr>
                  <a:t>or </a:t>
                </a:r>
                <a:r>
                  <a:rPr lang="en-IN" altLang="en-US" sz="1800" b="1" dirty="0">
                    <a:latin typeface="Times New Roman" panose="02020603050405020304" pitchFamily="18" charset="0"/>
                    <a:cs typeface="Times New Roman" panose="02020603050405020304" pitchFamily="18" charset="0"/>
                  </a:rPr>
                  <a:t>natural power </a:t>
                </a:r>
                <a:r>
                  <a:rPr lang="en-IN" altLang="en-US" sz="1800" dirty="0">
                    <a:latin typeface="Times New Roman" panose="02020603050405020304" pitchFamily="18" charset="0"/>
                    <a:cs typeface="Times New Roman" panose="02020603050405020304" pitchFamily="18" charset="0"/>
                  </a:rPr>
                  <a:t>is a measure of power delivered by a transmission line when terminated by surge impedance.</a:t>
                </a:r>
              </a:p>
              <a:p>
                <a:r>
                  <a:rPr lang="en-US" altLang="en-US" sz="1800" dirty="0">
                    <a:latin typeface="Times New Roman" panose="02020603050405020304" pitchFamily="18" charset="0"/>
                    <a:cs typeface="Times New Roman" panose="02020603050405020304" pitchFamily="18" charset="0"/>
                  </a:rPr>
                  <a:t>It is convenient to express the power transmitted in terms of per unit of SIL.</a:t>
                </a:r>
                <a:endParaRPr lang="en-IN" altLang="en-US" sz="1800" dirty="0">
                  <a:latin typeface="Times New Roman" panose="02020603050405020304" pitchFamily="18" charset="0"/>
                  <a:cs typeface="Times New Roman" panose="02020603050405020304" pitchFamily="18" charset="0"/>
                </a:endParaRPr>
              </a:p>
            </p:txBody>
          </p:sp>
        </mc:Choice>
        <mc:Fallback xmlns="">
          <p:sp>
            <p:nvSpPr>
              <p:cNvPr id="2" name="Content Placeholder 1">
                <a:extLst>
                  <a:ext uri="{FF2B5EF4-FFF2-40B4-BE49-F238E27FC236}">
                    <a16:creationId xmlns:a16="http://schemas.microsoft.com/office/drawing/2014/main" id="{E30D90F6-8A9F-453D-F80E-FE10F9100CBD}"/>
                  </a:ext>
                </a:extLst>
              </p:cNvPr>
              <p:cNvSpPr>
                <a:spLocks noGrp="1" noRot="1" noChangeAspect="1" noMove="1" noResize="1" noEditPoints="1" noAdjustHandles="1" noChangeArrowheads="1" noChangeShapeType="1" noTextEdit="1"/>
              </p:cNvSpPr>
              <p:nvPr>
                <p:ph idx="1"/>
              </p:nvPr>
            </p:nvSpPr>
            <p:spPr>
              <a:xfrm>
                <a:off x="641546" y="1041751"/>
                <a:ext cx="11196668" cy="5220255"/>
              </a:xfrm>
              <a:blipFill>
                <a:blip r:embed="rId2"/>
                <a:stretch>
                  <a:fillRect l="-435" t="-1168"/>
                </a:stretch>
              </a:blipFill>
            </p:spPr>
            <p:txBody>
              <a:bodyPr/>
              <a:lstStyle/>
              <a:p>
                <a:r>
                  <a:rPr lang="en-IN">
                    <a:noFill/>
                  </a:rPr>
                  <a:t> </a:t>
                </a:r>
              </a:p>
            </p:txBody>
          </p:sp>
        </mc:Fallback>
      </mc:AlternateContent>
      <p:sp>
        <p:nvSpPr>
          <p:cNvPr id="3" name="Footer Placeholder 2">
            <a:extLst>
              <a:ext uri="{FF2B5EF4-FFF2-40B4-BE49-F238E27FC236}">
                <a16:creationId xmlns:a16="http://schemas.microsoft.com/office/drawing/2014/main" id="{59BF382D-E8D4-F5B6-537A-1A215B502FE2}"/>
              </a:ext>
            </a:extLst>
          </p:cNvPr>
          <p:cNvSpPr>
            <a:spLocks noGrp="1"/>
          </p:cNvSpPr>
          <p:nvPr>
            <p:ph type="ftr" sz="quarter" idx="11"/>
          </p:nvPr>
        </p:nvSpPr>
        <p:spPr/>
        <p:txBody>
          <a:bodyPr/>
          <a:lstStyle/>
          <a:p>
            <a:r>
              <a:rPr lang="en-US"/>
              <a:t>Power Engineering II (EE-238) -- Prof. Sandeep Anand, IIT Bombay</a:t>
            </a:r>
            <a:endParaRPr lang="en-GB" dirty="0"/>
          </a:p>
        </p:txBody>
      </p:sp>
      <p:sp>
        <p:nvSpPr>
          <p:cNvPr id="4" name="Slide Number Placeholder 3">
            <a:extLst>
              <a:ext uri="{FF2B5EF4-FFF2-40B4-BE49-F238E27FC236}">
                <a16:creationId xmlns:a16="http://schemas.microsoft.com/office/drawing/2014/main" id="{C3A0AAEA-556D-F3EF-BC3B-7E459CBFDECC}"/>
              </a:ext>
            </a:extLst>
          </p:cNvPr>
          <p:cNvSpPr>
            <a:spLocks noGrp="1"/>
          </p:cNvSpPr>
          <p:nvPr>
            <p:ph type="sldNum" sz="quarter" idx="12"/>
          </p:nvPr>
        </p:nvSpPr>
        <p:spPr/>
        <p:txBody>
          <a:bodyPr/>
          <a:lstStyle/>
          <a:p>
            <a:fld id="{49596EAA-E04B-47F9-B760-52508BFA6EE9}" type="slidenum">
              <a:rPr lang="en-GB" smtClean="0"/>
              <a:t>10</a:t>
            </a:fld>
            <a:endParaRPr lang="en-GB"/>
          </a:p>
        </p:txBody>
      </p:sp>
      <p:sp>
        <p:nvSpPr>
          <p:cNvPr id="5" name="Title 4">
            <a:extLst>
              <a:ext uri="{FF2B5EF4-FFF2-40B4-BE49-F238E27FC236}">
                <a16:creationId xmlns:a16="http://schemas.microsoft.com/office/drawing/2014/main" id="{72AF005A-728E-9609-E3B3-C65148E58D9D}"/>
              </a:ext>
            </a:extLst>
          </p:cNvPr>
          <p:cNvSpPr>
            <a:spLocks noGrp="1"/>
          </p:cNvSpPr>
          <p:nvPr>
            <p:ph type="title"/>
          </p:nvPr>
        </p:nvSpPr>
        <p:spPr/>
        <p:txBody>
          <a:bodyPr/>
          <a:lstStyle/>
          <a:p>
            <a:r>
              <a:rPr lang="en-US" dirty="0"/>
              <a:t>Surge Impedance loading</a:t>
            </a:r>
            <a:endParaRPr lang="en-IN" dirty="0"/>
          </a:p>
        </p:txBody>
      </p:sp>
      <p:sp>
        <p:nvSpPr>
          <p:cNvPr id="6" name="Content Placeholder 5">
            <a:extLst>
              <a:ext uri="{FF2B5EF4-FFF2-40B4-BE49-F238E27FC236}">
                <a16:creationId xmlns:a16="http://schemas.microsoft.com/office/drawing/2014/main" id="{E6AF22FA-C1C9-F1B9-05BB-1965EB325A6A}"/>
              </a:ext>
            </a:extLst>
          </p:cNvPr>
          <p:cNvSpPr>
            <a:spLocks noGrp="1"/>
          </p:cNvSpPr>
          <p:nvPr>
            <p:ph idx="13"/>
          </p:nvPr>
        </p:nvSpPr>
        <p:spPr>
          <a:xfrm>
            <a:off x="838200" y="5977909"/>
            <a:ext cx="10515600" cy="244211"/>
          </a:xfrm>
        </p:spPr>
        <p:txBody>
          <a:bodyPr/>
          <a:lstStyle/>
          <a:p>
            <a:pPr>
              <a:lnSpc>
                <a:spcPct val="100000"/>
              </a:lnSpc>
            </a:pPr>
            <a:r>
              <a:rPr lang="en-US" sz="1100" dirty="0"/>
              <a:t>Power System Analysis by </a:t>
            </a:r>
            <a:r>
              <a:rPr lang="en-US" sz="1100" dirty="0" err="1"/>
              <a:t>Haadi</a:t>
            </a:r>
            <a:r>
              <a:rPr lang="en-US" sz="1100" dirty="0"/>
              <a:t> Saadat (Chapter 5)</a:t>
            </a:r>
            <a:endParaRPr lang="en-IN" sz="1100" dirty="0"/>
          </a:p>
        </p:txBody>
      </p:sp>
    </p:spTree>
    <p:extLst>
      <p:ext uri="{BB962C8B-B14F-4D97-AF65-F5344CB8AC3E}">
        <p14:creationId xmlns:p14="http://schemas.microsoft.com/office/powerpoint/2010/main" val="14057541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0219C2-A6CC-5BFA-16AD-A170BDF2C296}"/>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E30D90F6-8A9F-453D-F80E-FE10F9100CBD}"/>
                  </a:ext>
                </a:extLst>
              </p:cNvPr>
              <p:cNvSpPr>
                <a:spLocks noGrp="1"/>
              </p:cNvSpPr>
              <p:nvPr>
                <p:ph idx="1"/>
              </p:nvPr>
            </p:nvSpPr>
            <p:spPr>
              <a:xfrm>
                <a:off x="641546" y="1041751"/>
                <a:ext cx="6641756" cy="1669551"/>
              </a:xfrm>
            </p:spPr>
            <p:txBody>
              <a:bodyPr>
                <a:noAutofit/>
              </a:bodyPr>
              <a:lstStyle/>
              <a:p>
                <a:pPr marL="0" indent="0">
                  <a:buNone/>
                </a:pPr>
                <a:r>
                  <a:rPr lang="en-US" sz="2400" b="0" dirty="0">
                    <a:latin typeface="Times New Roman" panose="02020603050405020304" pitchFamily="18" charset="0"/>
                    <a:ea typeface="Cambria Math" panose="02040503050406030204" pitchFamily="18" charset="0"/>
                    <a:cs typeface="Times New Roman" panose="02020603050405020304" pitchFamily="18" charset="0"/>
                  </a:rPr>
                  <a:t>As; </a:t>
                </a:r>
                <a14:m>
                  <m:oMath xmlns:m="http://schemas.openxmlformats.org/officeDocument/2006/math">
                    <m:sSub>
                      <m:sSubPr>
                        <m:ctrlPr>
                          <a:rPr lang="en-US" sz="2400" b="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ea typeface="Cambria Math" panose="02040503050406030204" pitchFamily="18" charset="0"/>
                            <a:cs typeface="Times New Roman" panose="02020603050405020304" pitchFamily="18" charset="0"/>
                          </a:rPr>
                          <m:t>𝐼</m:t>
                        </m:r>
                      </m:e>
                      <m:sub>
                        <m:r>
                          <a:rPr lang="en-US" sz="2400" b="0" i="1" smtClean="0">
                            <a:latin typeface="Cambria Math" panose="02040503050406030204" pitchFamily="18" charset="0"/>
                            <a:ea typeface="Cambria Math" panose="02040503050406030204" pitchFamily="18" charset="0"/>
                            <a:cs typeface="Times New Roman" panose="02020603050405020304" pitchFamily="18" charset="0"/>
                          </a:rPr>
                          <m:t>𝑅</m:t>
                        </m:r>
                      </m:sub>
                    </m:sSub>
                    <m:r>
                      <a:rPr lang="en-US" sz="2400" b="0" i="1"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ea typeface="Cambria Math" panose="02040503050406030204" pitchFamily="18" charset="0"/>
                            <a:cs typeface="Times New Roman" panose="02020603050405020304" pitchFamily="18" charset="0"/>
                          </a:rPr>
                          <m:t>𝑉</m:t>
                        </m:r>
                      </m:e>
                      <m:sub>
                        <m:r>
                          <a:rPr lang="en-US" sz="2400" b="0" i="1" smtClean="0">
                            <a:latin typeface="Cambria Math" panose="02040503050406030204" pitchFamily="18" charset="0"/>
                            <a:ea typeface="Cambria Math" panose="02040503050406030204" pitchFamily="18" charset="0"/>
                            <a:cs typeface="Times New Roman" panose="02020603050405020304" pitchFamily="18" charset="0"/>
                          </a:rPr>
                          <m:t>𝑅</m:t>
                        </m:r>
                      </m:sub>
                    </m:sSub>
                    <m:r>
                      <a:rPr lang="en-US" sz="2400" b="0" i="1"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ea typeface="Cambria Math" panose="02040503050406030204" pitchFamily="18" charset="0"/>
                            <a:cs typeface="Times New Roman" panose="02020603050405020304" pitchFamily="18" charset="0"/>
                          </a:rPr>
                          <m:t>𝑍</m:t>
                        </m:r>
                      </m:e>
                      <m:sub>
                        <m:r>
                          <a:rPr lang="en-US" sz="2400" b="0" i="1" smtClean="0">
                            <a:latin typeface="Cambria Math" panose="02040503050406030204" pitchFamily="18" charset="0"/>
                            <a:ea typeface="Cambria Math" panose="02040503050406030204" pitchFamily="18" charset="0"/>
                            <a:cs typeface="Times New Roman" panose="02020603050405020304" pitchFamily="18" charset="0"/>
                          </a:rPr>
                          <m:t>𝑐</m:t>
                        </m:r>
                      </m:sub>
                    </m:sSub>
                  </m:oMath>
                </a14:m>
                <a:r>
                  <a:rPr lang="en-US" sz="2400" b="0" dirty="0">
                    <a:latin typeface="Times New Roman" panose="02020603050405020304" pitchFamily="18" charset="0"/>
                    <a:ea typeface="Cambria Math" panose="02040503050406030204" pitchFamily="18" charset="0"/>
                    <a:cs typeface="Times New Roman" panose="02020603050405020304" pitchFamily="18" charset="0"/>
                  </a:rPr>
                  <a:t>; Substituting these values in eq. (4) and (5)</a:t>
                </a:r>
              </a:p>
              <a:p>
                <a:pPr marL="0" indent="0">
                  <a:buNone/>
                </a:pPr>
                <a:endParaRPr lang="en-US" sz="2400" b="0" dirty="0">
                  <a:latin typeface="Times New Roman" panose="02020603050405020304" pitchFamily="18" charset="0"/>
                  <a:ea typeface="Cambria Math" panose="02040503050406030204" pitchFamily="18" charset="0"/>
                  <a:cs typeface="Times New Roman"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ea typeface="Cambria Math" panose="02040503050406030204" pitchFamily="18" charset="0"/>
                          <a:cs typeface="Times New Roman" panose="02020603050405020304" pitchFamily="18" charset="0"/>
                        </a:rPr>
                        <m:t>𝑉</m:t>
                      </m:r>
                      <m:r>
                        <a:rPr lang="en-US" sz="2400" b="0" i="1" smtClean="0">
                          <a:latin typeface="Cambria Math" panose="02040503050406030204" pitchFamily="18" charset="0"/>
                          <a:ea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ea typeface="Cambria Math" panose="02040503050406030204" pitchFamily="18" charset="0"/>
                          <a:cs typeface="Times New Roman" panose="02020603050405020304" pitchFamily="18" charset="0"/>
                        </a:rPr>
                        <m:t>𝑥</m:t>
                      </m:r>
                      <m:r>
                        <a:rPr lang="en-US" sz="2400" b="0" i="1"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sz="2400" b="0" i="0" smtClean="0">
                              <a:latin typeface="Cambria Math" panose="02040503050406030204" pitchFamily="18" charset="0"/>
                              <a:ea typeface="Cambria Math" panose="02040503050406030204" pitchFamily="18" charset="0"/>
                              <a:cs typeface="Times New Roman" panose="02020603050405020304" pitchFamily="18" charset="0"/>
                            </a:rPr>
                            <m:t>V</m:t>
                          </m:r>
                        </m:e>
                        <m:sub>
                          <m:r>
                            <m:rPr>
                              <m:sty m:val="p"/>
                            </m:rPr>
                            <a:rPr lang="en-US" sz="2400" b="0" i="0" smtClean="0">
                              <a:latin typeface="Cambria Math" panose="02040503050406030204" pitchFamily="18" charset="0"/>
                              <a:ea typeface="Cambria Math" panose="02040503050406030204" pitchFamily="18" charset="0"/>
                              <a:cs typeface="Times New Roman" panose="02020603050405020304" pitchFamily="18" charset="0"/>
                            </a:rPr>
                            <m:t>R</m:t>
                          </m:r>
                        </m:sub>
                      </m:sSub>
                      <m:r>
                        <a:rPr lang="en-US" sz="2400" b="0" i="0" smtClean="0">
                          <a:latin typeface="Cambria Math" panose="02040503050406030204" pitchFamily="18" charset="0"/>
                          <a:ea typeface="Cambria Math" panose="02040503050406030204" pitchFamily="18" charset="0"/>
                          <a:cs typeface="Times New Roman" panose="02020603050405020304" pitchFamily="18" charset="0"/>
                        </a:rPr>
                        <m:t>.</m:t>
                      </m:r>
                      <m:func>
                        <m:funcPr>
                          <m:ctrlPr>
                            <a:rPr lang="en-US" sz="2400" b="0" i="1" smtClean="0">
                              <a:latin typeface="Cambria Math" panose="02040503050406030204" pitchFamily="18" charset="0"/>
                              <a:ea typeface="Cambria Math" panose="02040503050406030204" pitchFamily="18" charset="0"/>
                              <a:cs typeface="Times New Roman" panose="02020603050405020304" pitchFamily="18" charset="0"/>
                            </a:rPr>
                          </m:ctrlPr>
                        </m:funcPr>
                        <m:fName>
                          <m:r>
                            <m:rPr>
                              <m:sty m:val="p"/>
                            </m:rPr>
                            <a:rPr lang="en-US" sz="2400" b="0" i="0" smtClean="0">
                              <a:latin typeface="Cambria Math" panose="02040503050406030204" pitchFamily="18" charset="0"/>
                              <a:ea typeface="Cambria Math" panose="02040503050406030204" pitchFamily="18" charset="0"/>
                              <a:cs typeface="Times New Roman" panose="02020603050405020304" pitchFamily="18" charset="0"/>
                            </a:rPr>
                            <m:t>cos</m:t>
                          </m:r>
                        </m:fName>
                        <m:e>
                          <m:d>
                            <m:dPr>
                              <m:ctrlPr>
                                <a:rPr lang="en-US" sz="2400" b="0" i="1" smtClean="0">
                                  <a:latin typeface="Cambria Math" panose="02040503050406030204" pitchFamily="18" charset="0"/>
                                  <a:ea typeface="Cambria Math" panose="02040503050406030204" pitchFamily="18" charset="0"/>
                                  <a:cs typeface="Times New Roman" panose="02020603050405020304" pitchFamily="18" charset="0"/>
                                </a:rPr>
                              </m:ctrlPr>
                            </m:dPr>
                            <m:e>
                              <m:r>
                                <a:rPr lang="en-US" sz="2400" b="0" i="1" smtClean="0">
                                  <a:latin typeface="Cambria Math" panose="02040503050406030204" pitchFamily="18" charset="0"/>
                                  <a:ea typeface="Cambria Math" panose="02040503050406030204" pitchFamily="18" charset="0"/>
                                  <a:cs typeface="Times New Roman" panose="02020603050405020304" pitchFamily="18" charset="0"/>
                                </a:rPr>
                                <m:t>𝛽</m:t>
                              </m:r>
                              <m:r>
                                <a:rPr lang="en-US" sz="2400" b="0" i="1" smtClean="0">
                                  <a:latin typeface="Cambria Math" panose="02040503050406030204" pitchFamily="18" charset="0"/>
                                  <a:ea typeface="Cambria Math" panose="02040503050406030204" pitchFamily="18" charset="0"/>
                                  <a:cs typeface="Times New Roman" panose="02020603050405020304" pitchFamily="18" charset="0"/>
                                </a:rPr>
                                <m:t>𝑥</m:t>
                              </m:r>
                              <m:r>
                                <a:rPr lang="en-US" sz="2400" b="0" i="1" smtClean="0">
                                  <a:latin typeface="Cambria Math" panose="02040503050406030204" pitchFamily="18" charset="0"/>
                                  <a:ea typeface="Cambria Math" panose="02040503050406030204" pitchFamily="18" charset="0"/>
                                  <a:cs typeface="Times New Roman" panose="02020603050405020304" pitchFamily="18" charset="0"/>
                                </a:rPr>
                                <m:t> </m:t>
                              </m:r>
                            </m:e>
                          </m:d>
                        </m:e>
                      </m:func>
                      <m:r>
                        <a:rPr lang="en-US" sz="2400" b="0" i="1" smtClean="0">
                          <a:latin typeface="Cambria Math" panose="02040503050406030204" pitchFamily="18" charset="0"/>
                          <a:ea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ea typeface="Cambria Math" panose="02040503050406030204" pitchFamily="18" charset="0"/>
                          <a:cs typeface="Times New Roman" panose="02020603050405020304" pitchFamily="18" charset="0"/>
                        </a:rPr>
                        <m:t>𝑗</m:t>
                      </m:r>
                      <m:sSub>
                        <m:sSubPr>
                          <m:ctrlPr>
                            <a:rPr lang="en-US" sz="2400" b="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ea typeface="Cambria Math" panose="02040503050406030204" pitchFamily="18" charset="0"/>
                              <a:cs typeface="Times New Roman" panose="02020603050405020304" pitchFamily="18" charset="0"/>
                            </a:rPr>
                            <m:t>𝑉</m:t>
                          </m:r>
                        </m:e>
                        <m:sub>
                          <m:r>
                            <a:rPr lang="en-US" sz="2400" b="0" i="1" smtClean="0">
                              <a:latin typeface="Cambria Math" panose="02040503050406030204" pitchFamily="18" charset="0"/>
                              <a:ea typeface="Cambria Math" panose="02040503050406030204" pitchFamily="18" charset="0"/>
                              <a:cs typeface="Times New Roman" panose="02020603050405020304" pitchFamily="18" charset="0"/>
                            </a:rPr>
                            <m:t>𝑅</m:t>
                          </m:r>
                        </m:sub>
                      </m:sSub>
                      <m:r>
                        <a:rPr lang="en-US" sz="2400" b="0" i="1" smtClean="0">
                          <a:latin typeface="Cambria Math" panose="02040503050406030204" pitchFamily="18" charset="0"/>
                          <a:ea typeface="Cambria Math" panose="02040503050406030204" pitchFamily="18" charset="0"/>
                          <a:cs typeface="Times New Roman" panose="02020603050405020304" pitchFamily="18" charset="0"/>
                        </a:rPr>
                        <m:t>.</m:t>
                      </m:r>
                      <m:func>
                        <m:funcPr>
                          <m:ctrlPr>
                            <a:rPr lang="en-US" sz="2400" b="0" i="1" smtClean="0">
                              <a:latin typeface="Cambria Math" panose="02040503050406030204" pitchFamily="18" charset="0"/>
                              <a:ea typeface="Cambria Math" panose="02040503050406030204" pitchFamily="18" charset="0"/>
                              <a:cs typeface="Times New Roman" panose="02020603050405020304" pitchFamily="18" charset="0"/>
                            </a:rPr>
                          </m:ctrlPr>
                        </m:funcPr>
                        <m:fName>
                          <m:r>
                            <m:rPr>
                              <m:sty m:val="p"/>
                            </m:rPr>
                            <a:rPr lang="en-US" sz="2400" b="0" i="0" smtClean="0">
                              <a:latin typeface="Cambria Math" panose="02040503050406030204" pitchFamily="18" charset="0"/>
                              <a:ea typeface="Cambria Math" panose="02040503050406030204" pitchFamily="18" charset="0"/>
                              <a:cs typeface="Times New Roman" panose="02020603050405020304" pitchFamily="18" charset="0"/>
                            </a:rPr>
                            <m:t>sin</m:t>
                          </m:r>
                        </m:fName>
                        <m:e>
                          <m:d>
                            <m:dPr>
                              <m:ctrlPr>
                                <a:rPr lang="en-US" sz="2400" b="0" i="1" smtClean="0">
                                  <a:latin typeface="Cambria Math" panose="02040503050406030204" pitchFamily="18" charset="0"/>
                                  <a:ea typeface="Cambria Math" panose="02040503050406030204" pitchFamily="18" charset="0"/>
                                  <a:cs typeface="Times New Roman" panose="02020603050405020304" pitchFamily="18" charset="0"/>
                                </a:rPr>
                              </m:ctrlPr>
                            </m:dPr>
                            <m:e>
                              <m:r>
                                <a:rPr lang="en-US" sz="2400" i="1">
                                  <a:latin typeface="Cambria Math" panose="02040503050406030204" pitchFamily="18" charset="0"/>
                                  <a:ea typeface="Cambria Math" panose="02040503050406030204" pitchFamily="18" charset="0"/>
                                  <a:cs typeface="Times New Roman" panose="02020603050405020304" pitchFamily="18" charset="0"/>
                                </a:rPr>
                                <m:t>𝛽</m:t>
                              </m:r>
                              <m:r>
                                <a:rPr lang="en-US" sz="2400" b="0" i="1" smtClean="0">
                                  <a:latin typeface="Cambria Math" panose="02040503050406030204" pitchFamily="18" charset="0"/>
                                  <a:ea typeface="Cambria Math" panose="02040503050406030204" pitchFamily="18" charset="0"/>
                                  <a:cs typeface="Times New Roman" panose="02020603050405020304" pitchFamily="18" charset="0"/>
                                </a:rPr>
                                <m:t>𝑥</m:t>
                              </m:r>
                            </m:e>
                          </m:d>
                        </m:e>
                      </m:func>
                      <m:r>
                        <a:rPr lang="en-US" sz="2400" b="0" i="1"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ea typeface="Cambria Math" panose="02040503050406030204" pitchFamily="18" charset="0"/>
                              <a:cs typeface="Times New Roman" panose="02020603050405020304" pitchFamily="18" charset="0"/>
                            </a:rPr>
                            <m:t>𝑉</m:t>
                          </m:r>
                        </m:e>
                        <m:sub>
                          <m:r>
                            <a:rPr lang="en-US" sz="2400" b="0" i="1" smtClean="0">
                              <a:latin typeface="Cambria Math" panose="02040503050406030204" pitchFamily="18" charset="0"/>
                              <a:ea typeface="Cambria Math" panose="02040503050406030204" pitchFamily="18" charset="0"/>
                              <a:cs typeface="Times New Roman" panose="02020603050405020304" pitchFamily="18" charset="0"/>
                            </a:rPr>
                            <m:t>𝑅</m:t>
                          </m:r>
                        </m:sub>
                      </m:sSub>
                      <m:r>
                        <a:rPr lang="en-US" sz="2400" b="0" i="1" smtClean="0">
                          <a:latin typeface="Cambria Math" panose="02040503050406030204" pitchFamily="18" charset="0"/>
                          <a:ea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ea typeface="Cambria Math" panose="02040503050406030204" pitchFamily="18" charset="0"/>
                          <a:cs typeface="Times New Roman" panose="02020603050405020304" pitchFamily="18" charset="0"/>
                        </a:rPr>
                        <m:t>𝛽</m:t>
                      </m:r>
                      <m:r>
                        <a:rPr lang="en-US" sz="2400" b="0" i="1" smtClean="0">
                          <a:latin typeface="Cambria Math" panose="02040503050406030204" pitchFamily="18" charset="0"/>
                          <a:ea typeface="Cambria Math" panose="02040503050406030204" pitchFamily="18" charset="0"/>
                          <a:cs typeface="Times New Roman" panose="02020603050405020304" pitchFamily="18" charset="0"/>
                        </a:rPr>
                        <m:t>𝑥</m:t>
                      </m:r>
                    </m:oMath>
                  </m:oMathPara>
                </a14:m>
                <a:endParaRPr lang="en-US" sz="2400" b="0" dirty="0">
                  <a:latin typeface="Times New Roman" panose="02020603050405020304" pitchFamily="18" charset="0"/>
                  <a:ea typeface="Cambria Math" panose="02040503050406030204" pitchFamily="18" charset="0"/>
                  <a:cs typeface="Times New Roman" panose="02020603050405020304" pitchFamily="18" charset="0"/>
                </a:endParaRPr>
              </a:p>
              <a:p>
                <a:pPr marL="0" indent="0">
                  <a:buNone/>
                </a:pPr>
                <a:endParaRPr lang="en-US" sz="2400" b="0" dirty="0">
                  <a:latin typeface="Times New Roman" panose="02020603050405020304" pitchFamily="18" charset="0"/>
                  <a:ea typeface="Cambria Math" panose="02040503050406030204" pitchFamily="18" charset="0"/>
                  <a:cs typeface="Times New Roman"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ea typeface="Cambria Math" panose="02040503050406030204" pitchFamily="18" charset="0"/>
                          <a:cs typeface="Times New Roman" panose="02020603050405020304" pitchFamily="18" charset="0"/>
                        </a:rPr>
                        <m:t>𝐼</m:t>
                      </m:r>
                      <m:r>
                        <a:rPr lang="en-US" sz="2400" b="0" i="1" smtClean="0">
                          <a:latin typeface="Cambria Math" panose="02040503050406030204" pitchFamily="18" charset="0"/>
                          <a:ea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ea typeface="Cambria Math" panose="02040503050406030204" pitchFamily="18" charset="0"/>
                          <a:cs typeface="Times New Roman" panose="02020603050405020304" pitchFamily="18" charset="0"/>
                        </a:rPr>
                        <m:t>𝑥</m:t>
                      </m:r>
                      <m:r>
                        <a:rPr lang="en-US" sz="2400" b="0" i="1" smtClean="0">
                          <a:latin typeface="Cambria Math" panose="02040503050406030204" pitchFamily="18" charset="0"/>
                          <a:ea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ea typeface="Cambria Math" panose="02040503050406030204" pitchFamily="18" charset="0"/>
                          <a:cs typeface="Times New Roman" panose="02020603050405020304" pitchFamily="18" charset="0"/>
                        </a:rPr>
                        <m:t>𝑗</m:t>
                      </m:r>
                      <m:sSub>
                        <m:sSubPr>
                          <m:ctrlPr>
                            <a:rPr lang="en-US" sz="2400" b="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ea typeface="Cambria Math" panose="02040503050406030204" pitchFamily="18" charset="0"/>
                              <a:cs typeface="Times New Roman" panose="02020603050405020304" pitchFamily="18" charset="0"/>
                            </a:rPr>
                            <m:t>𝐼</m:t>
                          </m:r>
                        </m:e>
                        <m:sub>
                          <m:r>
                            <a:rPr lang="en-US" sz="2400" b="0" i="1" smtClean="0">
                              <a:latin typeface="Cambria Math" panose="02040503050406030204" pitchFamily="18" charset="0"/>
                              <a:ea typeface="Cambria Math" panose="02040503050406030204" pitchFamily="18" charset="0"/>
                              <a:cs typeface="Times New Roman" panose="02020603050405020304" pitchFamily="18" charset="0"/>
                            </a:rPr>
                            <m:t>𝑅</m:t>
                          </m:r>
                        </m:sub>
                      </m:sSub>
                      <m:r>
                        <a:rPr lang="en-US" sz="2400" b="0" i="1" smtClean="0">
                          <a:latin typeface="Cambria Math" panose="02040503050406030204" pitchFamily="18" charset="0"/>
                          <a:ea typeface="Cambria Math" panose="02040503050406030204" pitchFamily="18" charset="0"/>
                          <a:cs typeface="Times New Roman" panose="02020603050405020304" pitchFamily="18" charset="0"/>
                        </a:rPr>
                        <m:t>.</m:t>
                      </m:r>
                      <m:func>
                        <m:funcPr>
                          <m:ctrlPr>
                            <a:rPr lang="en-US" sz="2400" b="0" i="1" smtClean="0">
                              <a:latin typeface="Cambria Math" panose="02040503050406030204" pitchFamily="18" charset="0"/>
                              <a:ea typeface="Cambria Math" panose="02040503050406030204" pitchFamily="18" charset="0"/>
                              <a:cs typeface="Times New Roman" panose="02020603050405020304" pitchFamily="18" charset="0"/>
                            </a:rPr>
                          </m:ctrlPr>
                        </m:funcPr>
                        <m:fName>
                          <m:r>
                            <m:rPr>
                              <m:sty m:val="p"/>
                            </m:rPr>
                            <a:rPr lang="en-US" sz="2400" b="0" i="0" smtClean="0">
                              <a:latin typeface="Cambria Math" panose="02040503050406030204" pitchFamily="18" charset="0"/>
                              <a:ea typeface="Cambria Math" panose="02040503050406030204" pitchFamily="18" charset="0"/>
                              <a:cs typeface="Times New Roman" panose="02020603050405020304" pitchFamily="18" charset="0"/>
                            </a:rPr>
                            <m:t>sin</m:t>
                          </m:r>
                        </m:fName>
                        <m:e>
                          <m:d>
                            <m:dPr>
                              <m:ctrlPr>
                                <a:rPr lang="en-US" sz="2400" b="0" i="1" smtClean="0">
                                  <a:latin typeface="Cambria Math" panose="02040503050406030204" pitchFamily="18" charset="0"/>
                                  <a:ea typeface="Cambria Math" panose="02040503050406030204" pitchFamily="18" charset="0"/>
                                  <a:cs typeface="Times New Roman" panose="02020603050405020304" pitchFamily="18" charset="0"/>
                                </a:rPr>
                              </m:ctrlPr>
                            </m:dPr>
                            <m:e>
                              <m:r>
                                <a:rPr lang="en-US" sz="2400" i="1">
                                  <a:latin typeface="Cambria Math" panose="02040503050406030204" pitchFamily="18" charset="0"/>
                                  <a:ea typeface="Cambria Math" panose="02040503050406030204" pitchFamily="18" charset="0"/>
                                  <a:cs typeface="Times New Roman" panose="02020603050405020304" pitchFamily="18" charset="0"/>
                                </a:rPr>
                                <m:t>𝛽</m:t>
                              </m:r>
                              <m:r>
                                <a:rPr lang="en-US" sz="2400" b="0" i="1" smtClean="0">
                                  <a:latin typeface="Cambria Math" panose="02040503050406030204" pitchFamily="18" charset="0"/>
                                  <a:ea typeface="Cambria Math" panose="02040503050406030204" pitchFamily="18" charset="0"/>
                                  <a:cs typeface="Times New Roman" panose="02020603050405020304" pitchFamily="18" charset="0"/>
                                </a:rPr>
                                <m:t>𝑥</m:t>
                              </m:r>
                            </m:e>
                          </m:d>
                        </m:e>
                      </m:func>
                      <m:r>
                        <a:rPr lang="en-US" sz="2400" b="0" i="1"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ea typeface="Cambria Math" panose="02040503050406030204" pitchFamily="18" charset="0"/>
                              <a:cs typeface="Times New Roman" panose="02020603050405020304" pitchFamily="18" charset="0"/>
                            </a:rPr>
                            <m:t>𝐼</m:t>
                          </m:r>
                        </m:e>
                        <m:sub>
                          <m:r>
                            <a:rPr lang="en-US" sz="2400" b="0" i="1" smtClean="0">
                              <a:latin typeface="Cambria Math" panose="02040503050406030204" pitchFamily="18" charset="0"/>
                              <a:ea typeface="Cambria Math" panose="02040503050406030204" pitchFamily="18" charset="0"/>
                              <a:cs typeface="Times New Roman" panose="02020603050405020304" pitchFamily="18" charset="0"/>
                            </a:rPr>
                            <m:t>𝑅</m:t>
                          </m:r>
                        </m:sub>
                      </m:sSub>
                      <m:r>
                        <a:rPr lang="en-US" sz="2400" b="0" i="1" smtClean="0">
                          <a:latin typeface="Cambria Math" panose="02040503050406030204" pitchFamily="18" charset="0"/>
                          <a:ea typeface="Cambria Math" panose="02040503050406030204" pitchFamily="18" charset="0"/>
                          <a:cs typeface="Times New Roman" panose="02020603050405020304" pitchFamily="18" charset="0"/>
                        </a:rPr>
                        <m:t>.</m:t>
                      </m:r>
                      <m:func>
                        <m:funcPr>
                          <m:ctrlPr>
                            <a:rPr lang="en-US" sz="2400" b="0" i="1" smtClean="0">
                              <a:latin typeface="Cambria Math" panose="02040503050406030204" pitchFamily="18" charset="0"/>
                              <a:ea typeface="Cambria Math" panose="02040503050406030204" pitchFamily="18" charset="0"/>
                              <a:cs typeface="Times New Roman" panose="02020603050405020304" pitchFamily="18" charset="0"/>
                            </a:rPr>
                          </m:ctrlPr>
                        </m:funcPr>
                        <m:fName>
                          <m:r>
                            <m:rPr>
                              <m:sty m:val="p"/>
                            </m:rPr>
                            <a:rPr lang="en-US" sz="2400" b="0" i="0" smtClean="0">
                              <a:latin typeface="Cambria Math" panose="02040503050406030204" pitchFamily="18" charset="0"/>
                              <a:ea typeface="Cambria Math" panose="02040503050406030204" pitchFamily="18" charset="0"/>
                              <a:cs typeface="Times New Roman" panose="02020603050405020304" pitchFamily="18" charset="0"/>
                            </a:rPr>
                            <m:t>cos</m:t>
                          </m:r>
                        </m:fName>
                        <m:e>
                          <m:d>
                            <m:dPr>
                              <m:ctrlPr>
                                <a:rPr lang="en-US" sz="2400" b="0" i="1" smtClean="0">
                                  <a:latin typeface="Cambria Math" panose="02040503050406030204" pitchFamily="18" charset="0"/>
                                  <a:ea typeface="Cambria Math" panose="02040503050406030204" pitchFamily="18" charset="0"/>
                                  <a:cs typeface="Times New Roman" panose="02020603050405020304" pitchFamily="18" charset="0"/>
                                </a:rPr>
                              </m:ctrlPr>
                            </m:dPr>
                            <m:e>
                              <m:r>
                                <a:rPr lang="en-US" sz="2400" i="1">
                                  <a:latin typeface="Cambria Math" panose="02040503050406030204" pitchFamily="18" charset="0"/>
                                  <a:ea typeface="Cambria Math" panose="02040503050406030204" pitchFamily="18" charset="0"/>
                                  <a:cs typeface="Times New Roman" panose="02020603050405020304" pitchFamily="18" charset="0"/>
                                </a:rPr>
                                <m:t>𝛽</m:t>
                              </m:r>
                              <m:r>
                                <a:rPr lang="en-US" sz="2400" b="0" i="1" smtClean="0">
                                  <a:latin typeface="Cambria Math" panose="02040503050406030204" pitchFamily="18" charset="0"/>
                                  <a:ea typeface="Cambria Math" panose="02040503050406030204" pitchFamily="18" charset="0"/>
                                  <a:cs typeface="Times New Roman" panose="02020603050405020304" pitchFamily="18" charset="0"/>
                                </a:rPr>
                                <m:t>𝑥</m:t>
                              </m:r>
                            </m:e>
                          </m:d>
                        </m:e>
                      </m:func>
                      <m:r>
                        <a:rPr lang="en-US" sz="2400" b="0" i="1"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ea typeface="Cambria Math" panose="02040503050406030204" pitchFamily="18" charset="0"/>
                              <a:cs typeface="Times New Roman" panose="02020603050405020304" pitchFamily="18" charset="0"/>
                            </a:rPr>
                            <m:t>𝐼</m:t>
                          </m:r>
                        </m:e>
                        <m:sub>
                          <m:r>
                            <a:rPr lang="en-US" sz="2400" b="0" i="1" smtClean="0">
                              <a:latin typeface="Cambria Math" panose="02040503050406030204" pitchFamily="18" charset="0"/>
                              <a:ea typeface="Cambria Math" panose="02040503050406030204" pitchFamily="18" charset="0"/>
                              <a:cs typeface="Times New Roman" panose="02020603050405020304" pitchFamily="18" charset="0"/>
                            </a:rPr>
                            <m:t>𝑅</m:t>
                          </m:r>
                        </m:sub>
                      </m:sSub>
                      <m:r>
                        <a:rPr lang="en-US" sz="2400" b="0" i="1" smtClean="0">
                          <a:latin typeface="Cambria Math" panose="02040503050406030204" pitchFamily="18" charset="0"/>
                          <a:ea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ea typeface="Cambria Math" panose="02040503050406030204" pitchFamily="18" charset="0"/>
                          <a:cs typeface="Times New Roman" panose="02020603050405020304" pitchFamily="18" charset="0"/>
                        </a:rPr>
                        <m:t>𝛽</m:t>
                      </m:r>
                      <m:r>
                        <a:rPr lang="en-US" sz="2400" b="0" i="1" smtClean="0">
                          <a:latin typeface="Cambria Math" panose="02040503050406030204" pitchFamily="18" charset="0"/>
                          <a:ea typeface="Cambria Math" panose="02040503050406030204" pitchFamily="18" charset="0"/>
                          <a:cs typeface="Times New Roman" panose="02020603050405020304" pitchFamily="18" charset="0"/>
                        </a:rPr>
                        <m:t>𝑥</m:t>
                      </m:r>
                    </m:oMath>
                  </m:oMathPara>
                </a14:m>
                <a:endParaRPr lang="en-US" sz="2400" b="0" dirty="0">
                  <a:latin typeface="Times New Roman" panose="02020603050405020304" pitchFamily="18" charset="0"/>
                  <a:ea typeface="Cambria Math" panose="02040503050406030204" pitchFamily="18" charset="0"/>
                  <a:cs typeface="Times New Roman" panose="02020603050405020304" pitchFamily="18" charset="0"/>
                </a:endParaRPr>
              </a:p>
            </p:txBody>
          </p:sp>
        </mc:Choice>
        <mc:Fallback xmlns="">
          <p:sp>
            <p:nvSpPr>
              <p:cNvPr id="2" name="Content Placeholder 1">
                <a:extLst>
                  <a:ext uri="{FF2B5EF4-FFF2-40B4-BE49-F238E27FC236}">
                    <a16:creationId xmlns:a16="http://schemas.microsoft.com/office/drawing/2014/main" id="{E30D90F6-8A9F-453D-F80E-FE10F9100CBD}"/>
                  </a:ext>
                </a:extLst>
              </p:cNvPr>
              <p:cNvSpPr>
                <a:spLocks noGrp="1" noRot="1" noChangeAspect="1" noMove="1" noResize="1" noEditPoints="1" noAdjustHandles="1" noChangeArrowheads="1" noChangeShapeType="1" noTextEdit="1"/>
              </p:cNvSpPr>
              <p:nvPr>
                <p:ph idx="1"/>
              </p:nvPr>
            </p:nvSpPr>
            <p:spPr>
              <a:xfrm>
                <a:off x="641546" y="1041751"/>
                <a:ext cx="6641756" cy="1669551"/>
              </a:xfrm>
              <a:blipFill>
                <a:blip r:embed="rId2"/>
                <a:stretch>
                  <a:fillRect l="-1336" t="-5303" r="-191" b="-43939"/>
                </a:stretch>
              </a:blipFill>
            </p:spPr>
            <p:txBody>
              <a:bodyPr/>
              <a:lstStyle/>
              <a:p>
                <a:r>
                  <a:rPr lang="en-US">
                    <a:noFill/>
                  </a:rPr>
                  <a:t> </a:t>
                </a:r>
              </a:p>
            </p:txBody>
          </p:sp>
        </mc:Fallback>
      </mc:AlternateContent>
      <p:sp>
        <p:nvSpPr>
          <p:cNvPr id="3" name="Footer Placeholder 2">
            <a:extLst>
              <a:ext uri="{FF2B5EF4-FFF2-40B4-BE49-F238E27FC236}">
                <a16:creationId xmlns:a16="http://schemas.microsoft.com/office/drawing/2014/main" id="{59BF382D-E8D4-F5B6-537A-1A215B502FE2}"/>
              </a:ext>
            </a:extLst>
          </p:cNvPr>
          <p:cNvSpPr>
            <a:spLocks noGrp="1"/>
          </p:cNvSpPr>
          <p:nvPr>
            <p:ph type="ftr" sz="quarter" idx="11"/>
          </p:nvPr>
        </p:nvSpPr>
        <p:spPr/>
        <p:txBody>
          <a:bodyPr/>
          <a:lstStyle/>
          <a:p>
            <a:r>
              <a:rPr lang="en-US"/>
              <a:t>Power Engineering II (EE-238) -- Prof. Sandeep Anand, IIT Bombay</a:t>
            </a:r>
            <a:endParaRPr lang="en-GB" dirty="0"/>
          </a:p>
        </p:txBody>
      </p:sp>
      <p:sp>
        <p:nvSpPr>
          <p:cNvPr id="4" name="Slide Number Placeholder 3">
            <a:extLst>
              <a:ext uri="{FF2B5EF4-FFF2-40B4-BE49-F238E27FC236}">
                <a16:creationId xmlns:a16="http://schemas.microsoft.com/office/drawing/2014/main" id="{C3A0AAEA-556D-F3EF-BC3B-7E459CBFDECC}"/>
              </a:ext>
            </a:extLst>
          </p:cNvPr>
          <p:cNvSpPr>
            <a:spLocks noGrp="1"/>
          </p:cNvSpPr>
          <p:nvPr>
            <p:ph type="sldNum" sz="quarter" idx="12"/>
          </p:nvPr>
        </p:nvSpPr>
        <p:spPr/>
        <p:txBody>
          <a:bodyPr/>
          <a:lstStyle/>
          <a:p>
            <a:fld id="{49596EAA-E04B-47F9-B760-52508BFA6EE9}" type="slidenum">
              <a:rPr lang="en-GB" smtClean="0"/>
              <a:t>11</a:t>
            </a:fld>
            <a:endParaRPr lang="en-GB"/>
          </a:p>
        </p:txBody>
      </p:sp>
      <p:sp>
        <p:nvSpPr>
          <p:cNvPr id="5" name="Title 4">
            <a:extLst>
              <a:ext uri="{FF2B5EF4-FFF2-40B4-BE49-F238E27FC236}">
                <a16:creationId xmlns:a16="http://schemas.microsoft.com/office/drawing/2014/main" id="{72AF005A-728E-9609-E3B3-C65148E58D9D}"/>
              </a:ext>
            </a:extLst>
          </p:cNvPr>
          <p:cNvSpPr>
            <a:spLocks noGrp="1"/>
          </p:cNvSpPr>
          <p:nvPr>
            <p:ph type="title"/>
          </p:nvPr>
        </p:nvSpPr>
        <p:spPr/>
        <p:txBody>
          <a:bodyPr/>
          <a:lstStyle/>
          <a:p>
            <a:r>
              <a:rPr lang="en-US" dirty="0"/>
              <a:t>Surge Impedance loading</a:t>
            </a:r>
            <a:endParaRPr lang="en-IN" dirty="0"/>
          </a:p>
        </p:txBody>
      </p:sp>
      <p:pic>
        <p:nvPicPr>
          <p:cNvPr id="10" name="Picture 9">
            <a:extLst>
              <a:ext uri="{FF2B5EF4-FFF2-40B4-BE49-F238E27FC236}">
                <a16:creationId xmlns:a16="http://schemas.microsoft.com/office/drawing/2014/main" id="{A1A0B1FF-4667-FA48-C06F-E37B5E05DA2F}"/>
              </a:ext>
            </a:extLst>
          </p:cNvPr>
          <p:cNvPicPr>
            <a:picLocks noChangeAspect="1"/>
          </p:cNvPicPr>
          <p:nvPr/>
        </p:nvPicPr>
        <p:blipFill rotWithShape="1">
          <a:blip r:embed="rId3"/>
          <a:srcRect l="1664" t="4865" b="471"/>
          <a:stretch/>
        </p:blipFill>
        <p:spPr>
          <a:xfrm>
            <a:off x="7545766" y="1169462"/>
            <a:ext cx="4562946" cy="3232537"/>
          </a:xfrm>
          <a:prstGeom prst="rect">
            <a:avLst/>
          </a:prstGeom>
        </p:spPr>
      </p:pic>
      <p:sp>
        <p:nvSpPr>
          <p:cNvPr id="11" name="Content Placeholder 1">
            <a:extLst>
              <a:ext uri="{FF2B5EF4-FFF2-40B4-BE49-F238E27FC236}">
                <a16:creationId xmlns:a16="http://schemas.microsoft.com/office/drawing/2014/main" id="{28F2CFC1-D318-C3E5-4311-FD9D5CC0B8D6}"/>
              </a:ext>
            </a:extLst>
          </p:cNvPr>
          <p:cNvSpPr txBox="1">
            <a:spLocks/>
          </p:cNvSpPr>
          <p:nvPr/>
        </p:nvSpPr>
        <p:spPr>
          <a:xfrm>
            <a:off x="641546" y="3763926"/>
            <a:ext cx="7205282" cy="188750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latin typeface="Times New Roman" panose="02020603050405020304" pitchFamily="18" charset="0"/>
                <a:ea typeface="Cambria Math" panose="02040503050406030204" pitchFamily="18" charset="0"/>
                <a:cs typeface="Times New Roman" panose="02020603050405020304" pitchFamily="18" charset="0"/>
              </a:rPr>
              <a:t>From above equations, In a lossless line under surge impedance loading;</a:t>
            </a:r>
          </a:p>
          <a:p>
            <a:pPr marL="0" indent="0">
              <a:buFont typeface="Arial" panose="020B0604020202020204" pitchFamily="34" charset="0"/>
              <a:buNone/>
            </a:pPr>
            <a:r>
              <a:rPr lang="en-US" sz="2400" dirty="0">
                <a:latin typeface="Times New Roman" panose="02020603050405020304" pitchFamily="18" charset="0"/>
                <a:ea typeface="Cambria Math" panose="02040503050406030204" pitchFamily="18" charset="0"/>
                <a:cs typeface="Times New Roman" panose="02020603050405020304" pitchFamily="18" charset="0"/>
              </a:rPr>
              <a:t>Voltage and currents are constant at any point of along the line in magnitude.</a:t>
            </a:r>
          </a:p>
        </p:txBody>
      </p:sp>
      <p:sp>
        <p:nvSpPr>
          <p:cNvPr id="6" name="Content Placeholder 5">
            <a:extLst>
              <a:ext uri="{FF2B5EF4-FFF2-40B4-BE49-F238E27FC236}">
                <a16:creationId xmlns:a16="http://schemas.microsoft.com/office/drawing/2014/main" id="{EB52CDD3-3EA3-E28A-D09D-58D05F53D7DB}"/>
              </a:ext>
            </a:extLst>
          </p:cNvPr>
          <p:cNvSpPr>
            <a:spLocks noGrp="1"/>
          </p:cNvSpPr>
          <p:nvPr>
            <p:ph idx="13"/>
          </p:nvPr>
        </p:nvSpPr>
        <p:spPr>
          <a:xfrm>
            <a:off x="838200" y="5977909"/>
            <a:ext cx="10515600" cy="244211"/>
          </a:xfrm>
        </p:spPr>
        <p:txBody>
          <a:bodyPr/>
          <a:lstStyle/>
          <a:p>
            <a:pPr>
              <a:lnSpc>
                <a:spcPct val="100000"/>
              </a:lnSpc>
            </a:pPr>
            <a:r>
              <a:rPr lang="en-US" sz="1100" dirty="0"/>
              <a:t>Power System Analysis by </a:t>
            </a:r>
            <a:r>
              <a:rPr lang="en-US" sz="1100" dirty="0" err="1"/>
              <a:t>Haadi</a:t>
            </a:r>
            <a:r>
              <a:rPr lang="en-US" sz="1100" dirty="0"/>
              <a:t> Saadat (Chapter 5)</a:t>
            </a:r>
            <a:endParaRPr lang="en-IN" sz="1100" dirty="0"/>
          </a:p>
        </p:txBody>
      </p:sp>
    </p:spTree>
    <p:extLst>
      <p:ext uri="{BB962C8B-B14F-4D97-AF65-F5344CB8AC3E}">
        <p14:creationId xmlns:p14="http://schemas.microsoft.com/office/powerpoint/2010/main" val="24213756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82EBC6-399B-DA64-3EDD-965F25C32846}"/>
              </a:ext>
            </a:extLst>
          </p:cNvPr>
          <p:cNvSpPr>
            <a:spLocks noGrp="1"/>
          </p:cNvSpPr>
          <p:nvPr>
            <p:ph type="title"/>
          </p:nvPr>
        </p:nvSpPr>
        <p:spPr>
          <a:xfrm>
            <a:off x="838200" y="2422525"/>
            <a:ext cx="10515600" cy="1006475"/>
          </a:xfrm>
        </p:spPr>
        <p:txBody>
          <a:bodyPr/>
          <a:lstStyle/>
          <a:p>
            <a:r>
              <a:rPr lang="en-US" dirty="0">
                <a:latin typeface="Times New Roman" panose="02020603050405020304" pitchFamily="18" charset="0"/>
                <a:cs typeface="Times New Roman" panose="02020603050405020304" pitchFamily="18" charset="0"/>
              </a:rPr>
              <a:t>Lecture 2: Cable Characteristics</a:t>
            </a:r>
            <a:endParaRPr lang="en-IN" dirty="0">
              <a:latin typeface="Times New Roman" panose="02020603050405020304" pitchFamily="18" charset="0"/>
              <a:cs typeface="Times New Roman" panose="02020603050405020304" pitchFamily="18" charset="0"/>
            </a:endParaRPr>
          </a:p>
        </p:txBody>
      </p:sp>
      <p:sp>
        <p:nvSpPr>
          <p:cNvPr id="3" name="Footer Placeholder 2">
            <a:extLst>
              <a:ext uri="{FF2B5EF4-FFF2-40B4-BE49-F238E27FC236}">
                <a16:creationId xmlns:a16="http://schemas.microsoft.com/office/drawing/2014/main" id="{C8CF75DA-919B-B6E2-342D-ECDF34C26AE0}"/>
              </a:ext>
            </a:extLst>
          </p:cNvPr>
          <p:cNvSpPr>
            <a:spLocks noGrp="1"/>
          </p:cNvSpPr>
          <p:nvPr>
            <p:ph type="ftr" sz="quarter" idx="11"/>
          </p:nvPr>
        </p:nvSpPr>
        <p:spPr/>
        <p:txBody>
          <a:bodyPr/>
          <a:lstStyle/>
          <a:p>
            <a:r>
              <a:rPr lang="en-US"/>
              <a:t>Power Engineering II (EE-238) -- Prof. Sandeep Anand, IIT Bombay</a:t>
            </a:r>
            <a:endParaRPr lang="en-GB" dirty="0"/>
          </a:p>
        </p:txBody>
      </p:sp>
      <p:sp>
        <p:nvSpPr>
          <p:cNvPr id="4" name="Slide Number Placeholder 3">
            <a:extLst>
              <a:ext uri="{FF2B5EF4-FFF2-40B4-BE49-F238E27FC236}">
                <a16:creationId xmlns:a16="http://schemas.microsoft.com/office/drawing/2014/main" id="{0EAB633D-6A19-4FA0-8D0B-0102BC64A40E}"/>
              </a:ext>
            </a:extLst>
          </p:cNvPr>
          <p:cNvSpPr>
            <a:spLocks noGrp="1"/>
          </p:cNvSpPr>
          <p:nvPr>
            <p:ph type="sldNum" sz="quarter" idx="12"/>
          </p:nvPr>
        </p:nvSpPr>
        <p:spPr/>
        <p:txBody>
          <a:bodyPr/>
          <a:lstStyle/>
          <a:p>
            <a:fld id="{49596EAA-E04B-47F9-B760-52508BFA6EE9}" type="slidenum">
              <a:rPr lang="en-GB" smtClean="0"/>
              <a:t>12</a:t>
            </a:fld>
            <a:endParaRPr lang="en-GB"/>
          </a:p>
        </p:txBody>
      </p:sp>
    </p:spTree>
    <p:extLst>
      <p:ext uri="{BB962C8B-B14F-4D97-AF65-F5344CB8AC3E}">
        <p14:creationId xmlns:p14="http://schemas.microsoft.com/office/powerpoint/2010/main" val="36809987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D95174-958F-A44C-6306-7C79FA6BC63E}"/>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BD9E146-7440-28D7-B89C-62A366E371F6}"/>
              </a:ext>
            </a:extLst>
          </p:cNvPr>
          <p:cNvSpPr>
            <a:spLocks noGrp="1"/>
          </p:cNvSpPr>
          <p:nvPr>
            <p:ph idx="1"/>
          </p:nvPr>
        </p:nvSpPr>
        <p:spPr>
          <a:xfrm>
            <a:off x="641546" y="1143000"/>
            <a:ext cx="10796618" cy="5029200"/>
          </a:xfrm>
        </p:spPr>
        <p:txBody>
          <a:bodyPr>
            <a:normAutofit/>
          </a:bodyPr>
          <a:lstStyle/>
          <a:p>
            <a:pPr marL="0" indent="0" algn="just">
              <a:buNone/>
            </a:pPr>
            <a:r>
              <a:rPr lang="en-US" sz="1800" b="0" dirty="0">
                <a:latin typeface="Times New Roman" panose="02020603050405020304" pitchFamily="18" charset="0"/>
                <a:ea typeface="Cambria Math" panose="02040503050406030204" pitchFamily="18" charset="0"/>
                <a:cs typeface="Times New Roman" panose="02020603050405020304" pitchFamily="18" charset="0"/>
              </a:rPr>
              <a:t>Underground cables are technically advantages than the overhead lines </a:t>
            </a:r>
          </a:p>
          <a:p>
            <a:pPr marL="720000" algn="just">
              <a:buFont typeface="Wingdings" panose="05000000000000000000" pitchFamily="2" charset="2"/>
              <a:buChar char="§"/>
            </a:pPr>
            <a:r>
              <a:rPr lang="en-US" sz="1800" dirty="0">
                <a:latin typeface="Times New Roman" panose="02020603050405020304" pitchFamily="18" charset="0"/>
                <a:ea typeface="Cambria Math" panose="02040503050406030204" pitchFamily="18" charset="0"/>
                <a:cs typeface="Times New Roman" panose="02020603050405020304" pitchFamily="18" charset="0"/>
              </a:rPr>
              <a:t>Not exposed to environmental conditions</a:t>
            </a:r>
          </a:p>
          <a:p>
            <a:pPr marL="720000" algn="just">
              <a:buFont typeface="Wingdings" panose="05000000000000000000" pitchFamily="2" charset="2"/>
              <a:buChar char="§"/>
            </a:pPr>
            <a:r>
              <a:rPr lang="en-US" sz="1800" dirty="0">
                <a:latin typeface="Times New Roman" panose="02020603050405020304" pitchFamily="18" charset="0"/>
                <a:ea typeface="Cambria Math" panose="02040503050406030204" pitchFamily="18" charset="0"/>
                <a:cs typeface="Times New Roman" panose="02020603050405020304" pitchFamily="18" charset="0"/>
              </a:rPr>
              <a:t>Inductance is lower in cable so voltage drop is less</a:t>
            </a:r>
          </a:p>
          <a:p>
            <a:pPr marL="720000" algn="just">
              <a:buFont typeface="Wingdings" panose="05000000000000000000" pitchFamily="2" charset="2"/>
              <a:buChar char="§"/>
            </a:pPr>
            <a:endParaRPr lang="en-US" sz="1800" dirty="0">
              <a:latin typeface="Times New Roman" panose="02020603050405020304" pitchFamily="18" charset="0"/>
              <a:ea typeface="Cambria Math" panose="02040503050406030204" pitchFamily="18" charset="0"/>
              <a:cs typeface="Times New Roman" panose="02020603050405020304" pitchFamily="18" charset="0"/>
            </a:endParaRPr>
          </a:p>
          <a:p>
            <a:pPr marL="0" indent="0" algn="just">
              <a:buNone/>
            </a:pPr>
            <a:r>
              <a:rPr lang="en-US" sz="1800" b="0" dirty="0">
                <a:latin typeface="Times New Roman" panose="02020603050405020304" pitchFamily="18" charset="0"/>
                <a:ea typeface="Cambria Math" panose="02040503050406030204" pitchFamily="18" charset="0"/>
                <a:cs typeface="Times New Roman" panose="02020603050405020304" pitchFamily="18" charset="0"/>
              </a:rPr>
              <a:t>But cables are much more costlier than overhead lines for same dispatch capability and voltage</a:t>
            </a:r>
          </a:p>
          <a:p>
            <a:pPr marL="720000" algn="just">
              <a:buFont typeface="Wingdings" panose="05000000000000000000" pitchFamily="2" charset="2"/>
              <a:buChar char="§"/>
            </a:pPr>
            <a:r>
              <a:rPr lang="en-US" sz="1800" b="0" dirty="0">
                <a:latin typeface="Times New Roman" panose="02020603050405020304" pitchFamily="18" charset="0"/>
                <a:ea typeface="Cambria Math" panose="02040503050406030204" pitchFamily="18" charset="0"/>
                <a:cs typeface="Times New Roman" panose="02020603050405020304" pitchFamily="18" charset="0"/>
              </a:rPr>
              <a:t>Cost of conductor and insulation is high</a:t>
            </a:r>
          </a:p>
          <a:p>
            <a:pPr marL="720000" algn="just">
              <a:buFont typeface="Wingdings" panose="05000000000000000000" pitchFamily="2" charset="2"/>
              <a:buChar char="§"/>
            </a:pPr>
            <a:r>
              <a:rPr lang="en-US" sz="1800" b="0" dirty="0">
                <a:latin typeface="Times New Roman" panose="02020603050405020304" pitchFamily="18" charset="0"/>
                <a:ea typeface="Cambria Math" panose="02040503050406030204" pitchFamily="18" charset="0"/>
                <a:cs typeface="Times New Roman" panose="02020603050405020304" pitchFamily="18" charset="0"/>
              </a:rPr>
              <a:t>Capacitance is predominant in cables </a:t>
            </a:r>
            <a:r>
              <a:rPr lang="en-US" sz="1800" b="0" dirty="0">
                <a:latin typeface="Times New Roman" panose="02020603050405020304" pitchFamily="18" charset="0"/>
                <a:ea typeface="Cambria Math" panose="02040503050406030204" pitchFamily="18" charset="0"/>
                <a:cs typeface="Times New Roman" panose="02020603050405020304" pitchFamily="18" charset="0"/>
                <a:sym typeface="Wingdings" panose="05000000000000000000" pitchFamily="2" charset="2"/>
              </a:rPr>
              <a:t> </a:t>
            </a:r>
            <a:r>
              <a:rPr lang="en-US" sz="1800" b="0" dirty="0">
                <a:latin typeface="Times New Roman" panose="02020603050405020304" pitchFamily="18" charset="0"/>
                <a:ea typeface="Cambria Math" panose="02040503050406030204" pitchFamily="18" charset="0"/>
                <a:cs typeface="Times New Roman" panose="02020603050405020304" pitchFamily="18" charset="0"/>
              </a:rPr>
              <a:t>large charging current (limits the length of cable).</a:t>
            </a:r>
          </a:p>
          <a:p>
            <a:pPr marL="720000" algn="just">
              <a:buFont typeface="Wingdings" panose="05000000000000000000" pitchFamily="2" charset="2"/>
              <a:buChar char="§"/>
            </a:pPr>
            <a:r>
              <a:rPr lang="en-US" sz="1800" dirty="0">
                <a:latin typeface="Times New Roman" panose="02020603050405020304" pitchFamily="18" charset="0"/>
                <a:ea typeface="Cambria Math" panose="02040503050406030204" pitchFamily="18" charset="0"/>
                <a:cs typeface="Times New Roman" panose="02020603050405020304" pitchFamily="18" charset="0"/>
              </a:rPr>
              <a:t>Therefore, </a:t>
            </a:r>
            <a:r>
              <a:rPr lang="en-US" sz="1800" b="0" dirty="0">
                <a:latin typeface="Times New Roman" panose="02020603050405020304" pitchFamily="18" charset="0"/>
                <a:ea typeface="Cambria Math" panose="02040503050406030204" pitchFamily="18" charset="0"/>
                <a:cs typeface="Times New Roman" panose="02020603050405020304" pitchFamily="18" charset="0"/>
              </a:rPr>
              <a:t>overhead lines for long transmission. Cables at distribution levels. </a:t>
            </a:r>
          </a:p>
          <a:p>
            <a:pPr marL="491400" indent="0" algn="just">
              <a:buNone/>
            </a:pPr>
            <a:r>
              <a:rPr lang="en-US" sz="1800" b="1" dirty="0">
                <a:latin typeface="Times New Roman" panose="02020603050405020304" pitchFamily="18" charset="0"/>
                <a:ea typeface="Cambria Math" panose="02040503050406030204" pitchFamily="18" charset="0"/>
                <a:cs typeface="Times New Roman" panose="02020603050405020304" pitchFamily="18" charset="0"/>
              </a:rPr>
              <a:t>Cables are preferred in following conditions:</a:t>
            </a:r>
          </a:p>
          <a:p>
            <a:pPr marL="1497150" indent="-285750" algn="just">
              <a:buFont typeface="Wingdings" panose="05000000000000000000" pitchFamily="2" charset="2"/>
              <a:buChar char="ü"/>
            </a:pPr>
            <a:r>
              <a:rPr lang="en-US" sz="1800" b="0" dirty="0">
                <a:latin typeface="Times New Roman" panose="02020603050405020304" pitchFamily="18" charset="0"/>
                <a:ea typeface="Cambria Math" panose="02040503050406030204" pitchFamily="18" charset="0"/>
                <a:cs typeface="Times New Roman" panose="02020603050405020304" pitchFamily="18" charset="0"/>
              </a:rPr>
              <a:t>Public safety involved and low interference is required</a:t>
            </a:r>
          </a:p>
          <a:p>
            <a:pPr marL="1497150" indent="-285750" algn="just">
              <a:buFont typeface="Wingdings" panose="05000000000000000000" pitchFamily="2" charset="2"/>
              <a:buChar char="ü"/>
            </a:pPr>
            <a:r>
              <a:rPr lang="en-US" sz="1800" b="0" dirty="0">
                <a:latin typeface="Times New Roman" panose="02020603050405020304" pitchFamily="18" charset="0"/>
                <a:ea typeface="Cambria Math" panose="02040503050406030204" pitchFamily="18" charset="0"/>
                <a:cs typeface="Times New Roman" panose="02020603050405020304" pitchFamily="18" charset="0"/>
              </a:rPr>
              <a:t>Large populated cities </a:t>
            </a:r>
          </a:p>
          <a:p>
            <a:pPr marL="1497150" indent="-285750" algn="just">
              <a:buFont typeface="Wingdings" panose="05000000000000000000" pitchFamily="2" charset="2"/>
              <a:buChar char="ü"/>
            </a:pPr>
            <a:r>
              <a:rPr lang="en-US" sz="1800" b="0" dirty="0">
                <a:latin typeface="Times New Roman" panose="02020603050405020304" pitchFamily="18" charset="0"/>
                <a:ea typeface="Cambria Math" panose="02040503050406030204" pitchFamily="18" charset="0"/>
                <a:cs typeface="Times New Roman" panose="02020603050405020304" pitchFamily="18" charset="0"/>
              </a:rPr>
              <a:t>Submarine crossing, and substation and transformer connections</a:t>
            </a:r>
          </a:p>
          <a:p>
            <a:pPr marL="1497150" indent="-285750" algn="just">
              <a:buFont typeface="Wingdings" panose="05000000000000000000" pitchFamily="2" charset="2"/>
              <a:buChar char="ü"/>
            </a:pPr>
            <a:r>
              <a:rPr lang="en-US" sz="1800" b="0" dirty="0">
                <a:latin typeface="Times New Roman" panose="02020603050405020304" pitchFamily="18" charset="0"/>
                <a:ea typeface="Cambria Math" panose="02040503050406030204" pitchFamily="18" charset="0"/>
                <a:cs typeface="Times New Roman" panose="02020603050405020304" pitchFamily="18" charset="0"/>
              </a:rPr>
              <a:t>Non-availability of right of way to erect overhead systems</a:t>
            </a:r>
          </a:p>
        </p:txBody>
      </p:sp>
      <p:sp>
        <p:nvSpPr>
          <p:cNvPr id="3" name="Footer Placeholder 2">
            <a:extLst>
              <a:ext uri="{FF2B5EF4-FFF2-40B4-BE49-F238E27FC236}">
                <a16:creationId xmlns:a16="http://schemas.microsoft.com/office/drawing/2014/main" id="{FD7F0968-0031-A6E3-D2B3-272BE12B330F}"/>
              </a:ext>
            </a:extLst>
          </p:cNvPr>
          <p:cNvSpPr>
            <a:spLocks noGrp="1"/>
          </p:cNvSpPr>
          <p:nvPr>
            <p:ph type="ftr" sz="quarter" idx="11"/>
          </p:nvPr>
        </p:nvSpPr>
        <p:spPr/>
        <p:txBody>
          <a:bodyPr/>
          <a:lstStyle/>
          <a:p>
            <a:r>
              <a:rPr lang="en-US"/>
              <a:t>Power Engineering II (EE-238) -- Prof. Sandeep Anand, IIT Bombay</a:t>
            </a:r>
            <a:endParaRPr lang="en-GB" dirty="0"/>
          </a:p>
        </p:txBody>
      </p:sp>
      <p:sp>
        <p:nvSpPr>
          <p:cNvPr id="4" name="Slide Number Placeholder 3">
            <a:extLst>
              <a:ext uri="{FF2B5EF4-FFF2-40B4-BE49-F238E27FC236}">
                <a16:creationId xmlns:a16="http://schemas.microsoft.com/office/drawing/2014/main" id="{5865730C-0662-58DC-B101-AA6408CDD56E}"/>
              </a:ext>
            </a:extLst>
          </p:cNvPr>
          <p:cNvSpPr>
            <a:spLocks noGrp="1"/>
          </p:cNvSpPr>
          <p:nvPr>
            <p:ph type="sldNum" sz="quarter" idx="12"/>
          </p:nvPr>
        </p:nvSpPr>
        <p:spPr/>
        <p:txBody>
          <a:bodyPr/>
          <a:lstStyle/>
          <a:p>
            <a:fld id="{49596EAA-E04B-47F9-B760-52508BFA6EE9}" type="slidenum">
              <a:rPr lang="en-GB" smtClean="0"/>
              <a:t>13</a:t>
            </a:fld>
            <a:endParaRPr lang="en-GB"/>
          </a:p>
        </p:txBody>
      </p:sp>
      <p:sp>
        <p:nvSpPr>
          <p:cNvPr id="5" name="Title 4">
            <a:extLst>
              <a:ext uri="{FF2B5EF4-FFF2-40B4-BE49-F238E27FC236}">
                <a16:creationId xmlns:a16="http://schemas.microsoft.com/office/drawing/2014/main" id="{D8BC5D18-308F-14B5-F165-1BBB73475BD4}"/>
              </a:ext>
            </a:extLst>
          </p:cNvPr>
          <p:cNvSpPr>
            <a:spLocks noGrp="1"/>
          </p:cNvSpPr>
          <p:nvPr>
            <p:ph type="title"/>
          </p:nvPr>
        </p:nvSpPr>
        <p:spPr/>
        <p:txBody>
          <a:bodyPr/>
          <a:lstStyle/>
          <a:p>
            <a:r>
              <a:rPr lang="en-US" dirty="0"/>
              <a:t>Overhead vs. Underground Systems</a:t>
            </a:r>
            <a:endParaRPr lang="en-IN" dirty="0"/>
          </a:p>
        </p:txBody>
      </p:sp>
    </p:spTree>
    <p:extLst>
      <p:ext uri="{BB962C8B-B14F-4D97-AF65-F5344CB8AC3E}">
        <p14:creationId xmlns:p14="http://schemas.microsoft.com/office/powerpoint/2010/main" val="41505304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DD6909-C55A-140B-7622-21779F50C435}"/>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26C2E40-5836-8353-647F-6BB8E2EE2FDF}"/>
              </a:ext>
            </a:extLst>
          </p:cNvPr>
          <p:cNvSpPr>
            <a:spLocks noGrp="1"/>
          </p:cNvSpPr>
          <p:nvPr>
            <p:ph idx="1"/>
          </p:nvPr>
        </p:nvSpPr>
        <p:spPr>
          <a:xfrm>
            <a:off x="641546" y="1143000"/>
            <a:ext cx="6502204" cy="5029200"/>
          </a:xfrm>
        </p:spPr>
        <p:txBody>
          <a:bodyPr>
            <a:normAutofit/>
          </a:bodyPr>
          <a:lstStyle/>
          <a:p>
            <a:r>
              <a:rPr lang="en-US" altLang="en-US" sz="1800" i="1" dirty="0">
                <a:solidFill>
                  <a:srgbClr val="7030A0"/>
                </a:solidFill>
              </a:rPr>
              <a:t>Conductor </a:t>
            </a:r>
            <a:r>
              <a:rPr lang="en-US" altLang="en-US" sz="1800" dirty="0">
                <a:solidFill>
                  <a:srgbClr val="7030A0"/>
                </a:solidFill>
              </a:rPr>
              <a:t> </a:t>
            </a:r>
            <a:r>
              <a:rPr lang="en-US" altLang="en-US" sz="1800" dirty="0"/>
              <a:t>for carrying current</a:t>
            </a:r>
          </a:p>
          <a:p>
            <a:r>
              <a:rPr lang="en-US" altLang="en-US" sz="1800" i="1" dirty="0">
                <a:solidFill>
                  <a:srgbClr val="7030A0"/>
                </a:solidFill>
              </a:rPr>
              <a:t>Conductor shield </a:t>
            </a:r>
            <a:r>
              <a:rPr lang="en-US" altLang="en-US" sz="1800" dirty="0"/>
              <a:t>to provide smooth radial electric field</a:t>
            </a:r>
          </a:p>
          <a:p>
            <a:r>
              <a:rPr lang="en-US" altLang="en-US" sz="1800" i="1" dirty="0">
                <a:solidFill>
                  <a:srgbClr val="7030A0"/>
                </a:solidFill>
              </a:rPr>
              <a:t>Insulation</a:t>
            </a:r>
            <a:r>
              <a:rPr lang="en-US" altLang="en-US" sz="1800" dirty="0">
                <a:solidFill>
                  <a:srgbClr val="7030A0"/>
                </a:solidFill>
              </a:rPr>
              <a:t> </a:t>
            </a:r>
            <a:r>
              <a:rPr lang="en-US" altLang="en-US" sz="1800" dirty="0"/>
              <a:t>to insulate high voltage conductor</a:t>
            </a:r>
          </a:p>
          <a:p>
            <a:r>
              <a:rPr lang="en-US" altLang="en-US" sz="1800" i="1" dirty="0">
                <a:solidFill>
                  <a:srgbClr val="7030A0"/>
                </a:solidFill>
              </a:rPr>
              <a:t>Insulation shield (optional) </a:t>
            </a:r>
            <a:r>
              <a:rPr lang="en-US" altLang="en-US" sz="1800" dirty="0"/>
              <a:t>to provide smooth radial electric field. Also act as hermitic seal of cable.</a:t>
            </a:r>
          </a:p>
          <a:p>
            <a:pPr eaLnBrk="1" hangingPunct="1"/>
            <a:r>
              <a:rPr lang="en-US" altLang="en-US" sz="1800" i="1" dirty="0">
                <a:solidFill>
                  <a:srgbClr val="7030A0"/>
                </a:solidFill>
                <a:latin typeface="Times New Roman" panose="02020603050405020304" pitchFamily="18" charset="0"/>
                <a:cs typeface="Times New Roman" panose="02020603050405020304" pitchFamily="18" charset="0"/>
              </a:rPr>
              <a:t>Metallic shield </a:t>
            </a:r>
            <a:r>
              <a:rPr lang="en-US" altLang="en-US" sz="1800" dirty="0">
                <a:latin typeface="Times New Roman" panose="02020603050405020304" pitchFamily="18" charset="0"/>
                <a:cs typeface="Times New Roman" panose="02020603050405020304" pitchFamily="18" charset="0"/>
              </a:rPr>
              <a:t>electric field, thermal, charging current, shock and RI</a:t>
            </a:r>
          </a:p>
          <a:p>
            <a:pPr eaLnBrk="1" hangingPunct="1"/>
            <a:r>
              <a:rPr lang="en-US" altLang="en-US" sz="1800" i="1" dirty="0">
                <a:solidFill>
                  <a:srgbClr val="7030A0"/>
                </a:solidFill>
                <a:latin typeface="Times New Roman" panose="02020603050405020304" pitchFamily="18" charset="0"/>
                <a:cs typeface="Times New Roman" panose="02020603050405020304" pitchFamily="18" charset="0"/>
              </a:rPr>
              <a:t>Metallic sheath and/or plastic jacket </a:t>
            </a:r>
            <a:r>
              <a:rPr lang="en-US" altLang="en-US" sz="1800" dirty="0">
                <a:latin typeface="Times New Roman" panose="02020603050405020304" pitchFamily="18" charset="0"/>
                <a:cs typeface="Times New Roman" panose="02020603050405020304" pitchFamily="18" charset="0"/>
              </a:rPr>
              <a:t>for mechanical protection. Metal sheath protect cable from water ingress. </a:t>
            </a:r>
          </a:p>
          <a:p>
            <a:pPr eaLnBrk="1" hangingPunct="1"/>
            <a:r>
              <a:rPr lang="en-US" altLang="en-US" sz="1800" i="1" dirty="0">
                <a:solidFill>
                  <a:srgbClr val="7030A0"/>
                </a:solidFill>
                <a:latin typeface="Times New Roman" panose="02020603050405020304" pitchFamily="18" charset="0"/>
                <a:cs typeface="Times New Roman" panose="02020603050405020304" pitchFamily="18" charset="0"/>
              </a:rPr>
              <a:t>Metal wire armoring (optional) </a:t>
            </a:r>
            <a:r>
              <a:rPr lang="en-US" altLang="en-US" sz="1800" dirty="0">
                <a:latin typeface="Times New Roman" panose="02020603050405020304" pitchFamily="18" charset="0"/>
                <a:cs typeface="Times New Roman" panose="02020603050405020304" pitchFamily="18" charset="0"/>
              </a:rPr>
              <a:t>for mechanical protection </a:t>
            </a:r>
          </a:p>
        </p:txBody>
      </p:sp>
      <p:sp>
        <p:nvSpPr>
          <p:cNvPr id="3" name="Footer Placeholder 2">
            <a:extLst>
              <a:ext uri="{FF2B5EF4-FFF2-40B4-BE49-F238E27FC236}">
                <a16:creationId xmlns:a16="http://schemas.microsoft.com/office/drawing/2014/main" id="{BDFE4BBF-D038-E2DF-0925-2AA095BAF68C}"/>
              </a:ext>
            </a:extLst>
          </p:cNvPr>
          <p:cNvSpPr>
            <a:spLocks noGrp="1"/>
          </p:cNvSpPr>
          <p:nvPr>
            <p:ph type="ftr" sz="quarter" idx="11"/>
          </p:nvPr>
        </p:nvSpPr>
        <p:spPr/>
        <p:txBody>
          <a:bodyPr/>
          <a:lstStyle/>
          <a:p>
            <a:r>
              <a:rPr lang="en-US"/>
              <a:t>Power Engineering II (EE-238) -- Prof. Sandeep Anand, IIT Bombay</a:t>
            </a:r>
            <a:endParaRPr lang="en-GB" dirty="0"/>
          </a:p>
        </p:txBody>
      </p:sp>
      <p:sp>
        <p:nvSpPr>
          <p:cNvPr id="4" name="Slide Number Placeholder 3">
            <a:extLst>
              <a:ext uri="{FF2B5EF4-FFF2-40B4-BE49-F238E27FC236}">
                <a16:creationId xmlns:a16="http://schemas.microsoft.com/office/drawing/2014/main" id="{69CE8825-00EE-61E1-11F6-A7ECFED4C65B}"/>
              </a:ext>
            </a:extLst>
          </p:cNvPr>
          <p:cNvSpPr>
            <a:spLocks noGrp="1"/>
          </p:cNvSpPr>
          <p:nvPr>
            <p:ph type="sldNum" sz="quarter" idx="12"/>
          </p:nvPr>
        </p:nvSpPr>
        <p:spPr/>
        <p:txBody>
          <a:bodyPr/>
          <a:lstStyle/>
          <a:p>
            <a:fld id="{49596EAA-E04B-47F9-B760-52508BFA6EE9}" type="slidenum">
              <a:rPr lang="en-GB" smtClean="0"/>
              <a:t>14</a:t>
            </a:fld>
            <a:endParaRPr lang="en-GB"/>
          </a:p>
        </p:txBody>
      </p:sp>
      <p:sp>
        <p:nvSpPr>
          <p:cNvPr id="5" name="Title 4">
            <a:extLst>
              <a:ext uri="{FF2B5EF4-FFF2-40B4-BE49-F238E27FC236}">
                <a16:creationId xmlns:a16="http://schemas.microsoft.com/office/drawing/2014/main" id="{F30F2367-C996-80D3-969C-690B3FC20880}"/>
              </a:ext>
            </a:extLst>
          </p:cNvPr>
          <p:cNvSpPr>
            <a:spLocks noGrp="1"/>
          </p:cNvSpPr>
          <p:nvPr>
            <p:ph type="title"/>
          </p:nvPr>
        </p:nvSpPr>
        <p:spPr/>
        <p:txBody>
          <a:bodyPr/>
          <a:lstStyle/>
          <a:p>
            <a:r>
              <a:rPr lang="en-US" dirty="0"/>
              <a:t>Components of power cable</a:t>
            </a:r>
            <a:endParaRPr lang="en-IN" dirty="0"/>
          </a:p>
        </p:txBody>
      </p:sp>
      <p:pic>
        <p:nvPicPr>
          <p:cNvPr id="6" name="Picture 4" descr="http://www.coppercanada.ca/publications/pub23e/images/FIG7.JPG">
            <a:extLst>
              <a:ext uri="{FF2B5EF4-FFF2-40B4-BE49-F238E27FC236}">
                <a16:creationId xmlns:a16="http://schemas.microsoft.com/office/drawing/2014/main" id="{B64C6058-6122-926F-8458-22CF9AED1B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01000" y="1224784"/>
            <a:ext cx="3423104" cy="4816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Content Placeholder 5">
            <a:extLst>
              <a:ext uri="{FF2B5EF4-FFF2-40B4-BE49-F238E27FC236}">
                <a16:creationId xmlns:a16="http://schemas.microsoft.com/office/drawing/2014/main" id="{93E2DDA7-254B-1555-7BE0-1323A9C579D7}"/>
              </a:ext>
            </a:extLst>
          </p:cNvPr>
          <p:cNvSpPr>
            <a:spLocks noGrp="1"/>
          </p:cNvSpPr>
          <p:nvPr>
            <p:ph idx="13"/>
          </p:nvPr>
        </p:nvSpPr>
        <p:spPr>
          <a:xfrm>
            <a:off x="838200" y="5977909"/>
            <a:ext cx="10515600" cy="244211"/>
          </a:xfrm>
        </p:spPr>
        <p:txBody>
          <a:bodyPr/>
          <a:lstStyle/>
          <a:p>
            <a:r>
              <a:rPr lang="en-US" dirty="0"/>
              <a:t>Electric Power Generation, Transmission, and Distribution by Leonard L. Grigsby (Chapter 12)</a:t>
            </a:r>
            <a:endParaRPr lang="en-IN" dirty="0"/>
          </a:p>
        </p:txBody>
      </p:sp>
    </p:spTree>
    <p:extLst>
      <p:ext uri="{BB962C8B-B14F-4D97-AF65-F5344CB8AC3E}">
        <p14:creationId xmlns:p14="http://schemas.microsoft.com/office/powerpoint/2010/main" val="34448102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1F7CCA-0FCF-617A-1CE3-5DF1F0FC1F29}"/>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63F972BB-B09C-8B2A-88E4-812B4D921BA5}"/>
                  </a:ext>
                </a:extLst>
              </p:cNvPr>
              <p:cNvSpPr>
                <a:spLocks noGrp="1"/>
              </p:cNvSpPr>
              <p:nvPr>
                <p:ph idx="1"/>
              </p:nvPr>
            </p:nvSpPr>
            <p:spPr>
              <a:xfrm>
                <a:off x="457200" y="1143000"/>
                <a:ext cx="8858250" cy="5029200"/>
              </a:xfrm>
            </p:spPr>
            <p:txBody>
              <a:bodyPr>
                <a:normAutofit/>
              </a:bodyPr>
              <a:lstStyle/>
              <a:p>
                <a:r>
                  <a:rPr lang="en-US" altLang="en-US" sz="1800" dirty="0">
                    <a:latin typeface="Times New Roman" panose="02020603050405020304" pitchFamily="18" charset="0"/>
                    <a:cs typeface="Times New Roman" panose="02020603050405020304" pitchFamily="18" charset="0"/>
                  </a:rPr>
                  <a:t>Current flows from the conductor; however, leakage ( not useful) flows radially in an outward direction.</a:t>
                </a:r>
              </a:p>
              <a:p>
                <a:r>
                  <a:rPr lang="en-US" altLang="en-US" sz="1800" dirty="0">
                    <a:latin typeface="Times New Roman" panose="02020603050405020304" pitchFamily="18" charset="0"/>
                    <a:cs typeface="Times New Roman" panose="02020603050405020304" pitchFamily="18" charset="0"/>
                  </a:rPr>
                  <a:t>Resistance of a material : </a:t>
                </a:r>
                <a14:m>
                  <m:oMath xmlns:m="http://schemas.openxmlformats.org/officeDocument/2006/math">
                    <m:r>
                      <a:rPr lang="en-US" altLang="en-US" sz="1800" b="0" i="1" smtClean="0">
                        <a:latin typeface="Cambria Math" panose="02040503050406030204" pitchFamily="18" charset="0"/>
                        <a:cs typeface="Times New Roman" panose="02020603050405020304" pitchFamily="18" charset="0"/>
                      </a:rPr>
                      <m:t>𝑅</m:t>
                    </m:r>
                    <m:r>
                      <a:rPr lang="en-US" altLang="en-US" sz="1800" b="0" i="1" smtClean="0">
                        <a:latin typeface="Cambria Math" panose="02040503050406030204" pitchFamily="18" charset="0"/>
                        <a:cs typeface="Times New Roman" panose="02020603050405020304" pitchFamily="18" charset="0"/>
                      </a:rPr>
                      <m:t>=</m:t>
                    </m:r>
                    <m:r>
                      <a:rPr lang="en-US" altLang="en-US" sz="1800" b="0" i="1" smtClean="0">
                        <a:latin typeface="Cambria Math" panose="02040503050406030204" pitchFamily="18" charset="0"/>
                        <a:cs typeface="Times New Roman" panose="02020603050405020304" pitchFamily="18" charset="0"/>
                      </a:rPr>
                      <m:t>𝜌</m:t>
                    </m:r>
                    <m:r>
                      <a:rPr lang="en-US" altLang="en-US" sz="1800" b="0" i="1" smtClean="0">
                        <a:latin typeface="Cambria Math" panose="02040503050406030204" pitchFamily="18" charset="0"/>
                        <a:cs typeface="Times New Roman" panose="02020603050405020304" pitchFamily="18" charset="0"/>
                      </a:rPr>
                      <m:t>𝑙</m:t>
                    </m:r>
                    <m:r>
                      <a:rPr lang="en-US" altLang="en-US" sz="1800" b="0" i="1" smtClean="0">
                        <a:latin typeface="Cambria Math" panose="02040503050406030204" pitchFamily="18" charset="0"/>
                        <a:cs typeface="Times New Roman" panose="02020603050405020304" pitchFamily="18" charset="0"/>
                      </a:rPr>
                      <m:t>/</m:t>
                    </m:r>
                    <m:r>
                      <a:rPr lang="en-US" altLang="en-US" sz="1800" b="0" i="1" smtClean="0">
                        <a:latin typeface="Cambria Math" panose="02040503050406030204" pitchFamily="18" charset="0"/>
                        <a:cs typeface="Times New Roman" panose="02020603050405020304" pitchFamily="18" charset="0"/>
                      </a:rPr>
                      <m:t>𝐴</m:t>
                    </m:r>
                  </m:oMath>
                </a14:m>
                <a:endParaRPr lang="en-US" altLang="en-US" sz="1800" dirty="0">
                  <a:latin typeface="Times New Roman" panose="02020603050405020304" pitchFamily="18" charset="0"/>
                  <a:cs typeface="Times New Roman" panose="02020603050405020304" pitchFamily="18" charset="0"/>
                </a:endParaRPr>
              </a:p>
              <a:p>
                <a:r>
                  <a:rPr lang="en-US" altLang="en-US" sz="1800" dirty="0">
                    <a:latin typeface="Times New Roman" panose="02020603050405020304" pitchFamily="18" charset="0"/>
                    <a:cs typeface="Times New Roman" panose="02020603050405020304" pitchFamily="18" charset="0"/>
                  </a:rPr>
                  <a:t>Insulation resistance of a small portion is </a:t>
                </a:r>
                <a14:m>
                  <m:oMath xmlns:m="http://schemas.openxmlformats.org/officeDocument/2006/math">
                    <m:r>
                      <a:rPr lang="en-US" altLang="en-US" sz="1800" b="0" i="1" smtClean="0">
                        <a:latin typeface="Cambria Math" panose="02040503050406030204" pitchFamily="18" charset="0"/>
                        <a:cs typeface="Times New Roman" panose="02020603050405020304" pitchFamily="18" charset="0"/>
                      </a:rPr>
                      <m:t>𝑑𝑅</m:t>
                    </m:r>
                    <m:r>
                      <a:rPr lang="en-US" altLang="en-US" sz="1800" b="0" i="1" smtClean="0">
                        <a:latin typeface="Cambria Math" panose="02040503050406030204" pitchFamily="18" charset="0"/>
                        <a:cs typeface="Times New Roman" panose="02020603050405020304" pitchFamily="18" charset="0"/>
                      </a:rPr>
                      <m:t>=</m:t>
                    </m:r>
                    <m:f>
                      <m:fPr>
                        <m:ctrlPr>
                          <a:rPr lang="en-US" altLang="en-US" sz="1800" b="0" i="1" smtClean="0">
                            <a:latin typeface="Cambria Math" panose="02040503050406030204" pitchFamily="18" charset="0"/>
                            <a:cs typeface="Times New Roman" panose="02020603050405020304" pitchFamily="18" charset="0"/>
                          </a:rPr>
                        </m:ctrlPr>
                      </m:fPr>
                      <m:num>
                        <m:r>
                          <a:rPr lang="en-US" altLang="en-US" sz="1800" b="0" i="1" smtClean="0">
                            <a:latin typeface="Cambria Math" panose="02040503050406030204" pitchFamily="18" charset="0"/>
                            <a:cs typeface="Times New Roman" panose="02020603050405020304" pitchFamily="18" charset="0"/>
                          </a:rPr>
                          <m:t>𝜌</m:t>
                        </m:r>
                        <m:r>
                          <a:rPr lang="en-US" altLang="en-US" sz="1800" b="0" i="1" smtClean="0">
                            <a:latin typeface="Cambria Math" panose="02040503050406030204" pitchFamily="18" charset="0"/>
                            <a:cs typeface="Times New Roman" panose="02020603050405020304" pitchFamily="18" charset="0"/>
                          </a:rPr>
                          <m:t>𝑑𝑥</m:t>
                        </m:r>
                      </m:num>
                      <m:den>
                        <m:r>
                          <a:rPr lang="en-US" altLang="en-US" sz="1800" b="0" i="1" smtClean="0">
                            <a:latin typeface="Cambria Math" panose="02040503050406030204" pitchFamily="18" charset="0"/>
                            <a:cs typeface="Times New Roman" panose="02020603050405020304" pitchFamily="18" charset="0"/>
                          </a:rPr>
                          <m:t>2</m:t>
                        </m:r>
                        <m:r>
                          <a:rPr lang="en-US" altLang="en-US" sz="1800" b="0" i="1" smtClean="0">
                            <a:latin typeface="Cambria Math" panose="02040503050406030204" pitchFamily="18" charset="0"/>
                            <a:cs typeface="Times New Roman" panose="02020603050405020304" pitchFamily="18" charset="0"/>
                          </a:rPr>
                          <m:t>𝜋</m:t>
                        </m:r>
                        <m:r>
                          <a:rPr lang="en-US" altLang="en-US" sz="1800" b="0" i="1" smtClean="0">
                            <a:latin typeface="Cambria Math" panose="02040503050406030204" pitchFamily="18" charset="0"/>
                            <a:cs typeface="Times New Roman" panose="02020603050405020304" pitchFamily="18" charset="0"/>
                          </a:rPr>
                          <m:t>𝑥𝑙</m:t>
                        </m:r>
                      </m:den>
                    </m:f>
                  </m:oMath>
                </a14:m>
                <a:endParaRPr lang="en-US" altLang="en-US" sz="1800" b="0" dirty="0">
                  <a:latin typeface="Times New Roman" panose="02020603050405020304" pitchFamily="18" charset="0"/>
                  <a:cs typeface="Times New Roman" panose="02020603050405020304" pitchFamily="18" charset="0"/>
                </a:endParaRPr>
              </a:p>
              <a:p>
                <a:r>
                  <a:rPr lang="en-US" altLang="en-US" sz="1800" dirty="0">
                    <a:latin typeface="Times New Roman" panose="02020603050405020304" pitchFamily="18" charset="0"/>
                    <a:cs typeface="Times New Roman" panose="02020603050405020304" pitchFamily="18" charset="0"/>
                  </a:rPr>
                  <a:t>Therefor insulation resistance becomes: </a:t>
                </a:r>
                <a14:m>
                  <m:oMath xmlns:m="http://schemas.openxmlformats.org/officeDocument/2006/math">
                    <m:sSub>
                      <m:sSubPr>
                        <m:ctrlPr>
                          <a:rPr lang="en-US" altLang="en-US" sz="1800" b="0" i="1" smtClean="0">
                            <a:latin typeface="Cambria Math" panose="02040503050406030204" pitchFamily="18" charset="0"/>
                            <a:cs typeface="Times New Roman" panose="02020603050405020304" pitchFamily="18" charset="0"/>
                          </a:rPr>
                        </m:ctrlPr>
                      </m:sSubPr>
                      <m:e>
                        <m:r>
                          <a:rPr lang="en-US" altLang="en-US" sz="1800" b="0" i="1" smtClean="0">
                            <a:latin typeface="Cambria Math" panose="02040503050406030204" pitchFamily="18" charset="0"/>
                            <a:cs typeface="Times New Roman" panose="02020603050405020304" pitchFamily="18" charset="0"/>
                          </a:rPr>
                          <m:t>𝑅</m:t>
                        </m:r>
                      </m:e>
                      <m:sub>
                        <m:r>
                          <a:rPr lang="en-US" altLang="en-US" sz="1800" b="0" i="1" smtClean="0">
                            <a:latin typeface="Cambria Math" panose="02040503050406030204" pitchFamily="18" charset="0"/>
                            <a:cs typeface="Times New Roman" panose="02020603050405020304" pitchFamily="18" charset="0"/>
                          </a:rPr>
                          <m:t>𝑖</m:t>
                        </m:r>
                      </m:sub>
                    </m:sSub>
                    <m:r>
                      <a:rPr lang="en-US" altLang="en-US" sz="1800" b="0" i="1" smtClean="0">
                        <a:latin typeface="Cambria Math" panose="02040503050406030204" pitchFamily="18" charset="0"/>
                        <a:cs typeface="Times New Roman" panose="02020603050405020304" pitchFamily="18" charset="0"/>
                      </a:rPr>
                      <m:t>=</m:t>
                    </m:r>
                    <m:f>
                      <m:fPr>
                        <m:ctrlPr>
                          <a:rPr lang="en-US" altLang="en-US" sz="1800" b="0" i="1" smtClean="0">
                            <a:latin typeface="Cambria Math" panose="02040503050406030204" pitchFamily="18" charset="0"/>
                            <a:cs typeface="Times New Roman" panose="02020603050405020304" pitchFamily="18" charset="0"/>
                          </a:rPr>
                        </m:ctrlPr>
                      </m:fPr>
                      <m:num>
                        <m:r>
                          <a:rPr lang="en-US" altLang="en-US" sz="1800" b="0" i="1" smtClean="0">
                            <a:latin typeface="Cambria Math" panose="02040503050406030204" pitchFamily="18" charset="0"/>
                            <a:cs typeface="Times New Roman" panose="02020603050405020304" pitchFamily="18" charset="0"/>
                          </a:rPr>
                          <m:t>𝜌</m:t>
                        </m:r>
                      </m:num>
                      <m:den>
                        <m:r>
                          <a:rPr lang="en-US" altLang="en-US" sz="1800" b="0" i="1" smtClean="0">
                            <a:latin typeface="Cambria Math" panose="02040503050406030204" pitchFamily="18" charset="0"/>
                            <a:cs typeface="Times New Roman" panose="02020603050405020304" pitchFamily="18" charset="0"/>
                          </a:rPr>
                          <m:t>2</m:t>
                        </m:r>
                        <m:r>
                          <a:rPr lang="en-US" altLang="en-US" sz="1800" b="0" i="1" smtClean="0">
                            <a:latin typeface="Cambria Math" panose="02040503050406030204" pitchFamily="18" charset="0"/>
                            <a:cs typeface="Times New Roman" panose="02020603050405020304" pitchFamily="18" charset="0"/>
                          </a:rPr>
                          <m:t>𝜋</m:t>
                        </m:r>
                        <m:r>
                          <a:rPr lang="en-US" altLang="en-US" sz="1800" b="0" i="1" smtClean="0">
                            <a:latin typeface="Cambria Math" panose="02040503050406030204" pitchFamily="18" charset="0"/>
                            <a:cs typeface="Times New Roman" panose="02020603050405020304" pitchFamily="18" charset="0"/>
                          </a:rPr>
                          <m:t>𝑙</m:t>
                        </m:r>
                      </m:den>
                    </m:f>
                    <m:nary>
                      <m:naryPr>
                        <m:ctrlPr>
                          <a:rPr lang="en-US" altLang="en-US" sz="1800" b="0" i="1" smtClean="0">
                            <a:latin typeface="Cambria Math" panose="02040503050406030204" pitchFamily="18" charset="0"/>
                            <a:cs typeface="Times New Roman" panose="02020603050405020304" pitchFamily="18" charset="0"/>
                          </a:rPr>
                        </m:ctrlPr>
                      </m:naryPr>
                      <m:sub>
                        <m:r>
                          <m:rPr>
                            <m:brk m:alnAt="23"/>
                          </m:rPr>
                          <a:rPr lang="en-US" altLang="en-US" sz="1800" b="0" i="1" smtClean="0">
                            <a:latin typeface="Cambria Math" panose="02040503050406030204" pitchFamily="18" charset="0"/>
                            <a:cs typeface="Times New Roman" panose="02020603050405020304" pitchFamily="18" charset="0"/>
                          </a:rPr>
                          <m:t>𝑟</m:t>
                        </m:r>
                      </m:sub>
                      <m:sup>
                        <m:r>
                          <a:rPr lang="en-US" altLang="en-US" sz="1800" b="0" i="1" smtClean="0">
                            <a:latin typeface="Cambria Math" panose="02040503050406030204" pitchFamily="18" charset="0"/>
                            <a:cs typeface="Times New Roman" panose="02020603050405020304" pitchFamily="18" charset="0"/>
                          </a:rPr>
                          <m:t>𝑅</m:t>
                        </m:r>
                      </m:sup>
                      <m:e>
                        <m:f>
                          <m:fPr>
                            <m:ctrlPr>
                              <a:rPr lang="en-US" altLang="en-US" sz="1800" b="0" i="1" smtClean="0">
                                <a:latin typeface="Cambria Math" panose="02040503050406030204" pitchFamily="18" charset="0"/>
                                <a:cs typeface="Times New Roman" panose="02020603050405020304" pitchFamily="18" charset="0"/>
                              </a:rPr>
                            </m:ctrlPr>
                          </m:fPr>
                          <m:num>
                            <m:r>
                              <a:rPr lang="en-US" altLang="en-US" sz="1800" b="0" i="1" smtClean="0">
                                <a:latin typeface="Cambria Math" panose="02040503050406030204" pitchFamily="18" charset="0"/>
                                <a:cs typeface="Times New Roman" panose="02020603050405020304" pitchFamily="18" charset="0"/>
                              </a:rPr>
                              <m:t>𝑑𝑥</m:t>
                            </m:r>
                          </m:num>
                          <m:den>
                            <m:r>
                              <a:rPr lang="en-US" altLang="en-US" sz="1800" b="0" i="1" smtClean="0">
                                <a:latin typeface="Cambria Math" panose="02040503050406030204" pitchFamily="18" charset="0"/>
                                <a:cs typeface="Times New Roman" panose="02020603050405020304" pitchFamily="18" charset="0"/>
                              </a:rPr>
                              <m:t>𝑥</m:t>
                            </m:r>
                          </m:den>
                        </m:f>
                        <m:r>
                          <a:rPr lang="en-US" altLang="en-US" sz="1800" b="0" i="1" smtClean="0">
                            <a:latin typeface="Cambria Math" panose="02040503050406030204" pitchFamily="18" charset="0"/>
                            <a:cs typeface="Times New Roman" panose="02020603050405020304" pitchFamily="18" charset="0"/>
                          </a:rPr>
                          <m:t>=</m:t>
                        </m:r>
                        <m:f>
                          <m:fPr>
                            <m:ctrlPr>
                              <a:rPr lang="en-US" altLang="en-US" sz="1800" b="0" i="1" smtClean="0">
                                <a:latin typeface="Cambria Math" panose="02040503050406030204" pitchFamily="18" charset="0"/>
                                <a:cs typeface="Times New Roman" panose="02020603050405020304" pitchFamily="18" charset="0"/>
                              </a:rPr>
                            </m:ctrlPr>
                          </m:fPr>
                          <m:num>
                            <m:r>
                              <a:rPr lang="en-US" altLang="en-US" sz="1800" b="0" i="1" smtClean="0">
                                <a:latin typeface="Cambria Math" panose="02040503050406030204" pitchFamily="18" charset="0"/>
                                <a:cs typeface="Times New Roman" panose="02020603050405020304" pitchFamily="18" charset="0"/>
                              </a:rPr>
                              <m:t>𝜌</m:t>
                            </m:r>
                          </m:num>
                          <m:den>
                            <m:r>
                              <a:rPr lang="en-US" altLang="en-US" sz="1800" b="0" i="1" smtClean="0">
                                <a:latin typeface="Cambria Math" panose="02040503050406030204" pitchFamily="18" charset="0"/>
                                <a:cs typeface="Times New Roman" panose="02020603050405020304" pitchFamily="18" charset="0"/>
                              </a:rPr>
                              <m:t>2</m:t>
                            </m:r>
                            <m:r>
                              <a:rPr lang="en-US" altLang="en-US" sz="1800" b="0" i="1" smtClean="0">
                                <a:latin typeface="Cambria Math" panose="02040503050406030204" pitchFamily="18" charset="0"/>
                                <a:cs typeface="Times New Roman" panose="02020603050405020304" pitchFamily="18" charset="0"/>
                              </a:rPr>
                              <m:t>𝜋</m:t>
                            </m:r>
                            <m:r>
                              <a:rPr lang="en-US" altLang="en-US" sz="1800" b="0" i="1" smtClean="0">
                                <a:latin typeface="Cambria Math" panose="02040503050406030204" pitchFamily="18" charset="0"/>
                                <a:cs typeface="Times New Roman" panose="02020603050405020304" pitchFamily="18" charset="0"/>
                              </a:rPr>
                              <m:t>𝑙</m:t>
                            </m:r>
                          </m:den>
                        </m:f>
                        <m:func>
                          <m:funcPr>
                            <m:ctrlPr>
                              <a:rPr lang="en-US" altLang="en-US" sz="1800" b="0" i="1" smtClean="0">
                                <a:latin typeface="Cambria Math" panose="02040503050406030204" pitchFamily="18" charset="0"/>
                                <a:cs typeface="Times New Roman" panose="02020603050405020304" pitchFamily="18" charset="0"/>
                              </a:rPr>
                            </m:ctrlPr>
                          </m:funcPr>
                          <m:fName>
                            <m:r>
                              <m:rPr>
                                <m:sty m:val="p"/>
                              </m:rPr>
                              <a:rPr lang="en-US" altLang="en-US" sz="1800" b="0" i="0" smtClean="0">
                                <a:latin typeface="Cambria Math" panose="02040503050406030204" pitchFamily="18" charset="0"/>
                                <a:cs typeface="Times New Roman" panose="02020603050405020304" pitchFamily="18" charset="0"/>
                              </a:rPr>
                              <m:t>ln</m:t>
                            </m:r>
                          </m:fName>
                          <m:e>
                            <m:d>
                              <m:dPr>
                                <m:ctrlPr>
                                  <a:rPr lang="en-US" altLang="en-US" sz="1800" b="0" i="1" smtClean="0">
                                    <a:latin typeface="Cambria Math" panose="02040503050406030204" pitchFamily="18" charset="0"/>
                                    <a:cs typeface="Times New Roman" panose="02020603050405020304" pitchFamily="18" charset="0"/>
                                  </a:rPr>
                                </m:ctrlPr>
                              </m:dPr>
                              <m:e>
                                <m:f>
                                  <m:fPr>
                                    <m:ctrlPr>
                                      <a:rPr lang="en-US" altLang="en-US" sz="1800" b="0" i="1" smtClean="0">
                                        <a:latin typeface="Cambria Math" panose="02040503050406030204" pitchFamily="18" charset="0"/>
                                        <a:cs typeface="Times New Roman" panose="02020603050405020304" pitchFamily="18" charset="0"/>
                                      </a:rPr>
                                    </m:ctrlPr>
                                  </m:fPr>
                                  <m:num>
                                    <m:r>
                                      <a:rPr lang="en-US" altLang="en-US" sz="1800" b="0" i="1" smtClean="0">
                                        <a:latin typeface="Cambria Math" panose="02040503050406030204" pitchFamily="18" charset="0"/>
                                        <a:cs typeface="Times New Roman" panose="02020603050405020304" pitchFamily="18" charset="0"/>
                                      </a:rPr>
                                      <m:t>𝑅</m:t>
                                    </m:r>
                                  </m:num>
                                  <m:den>
                                    <m:r>
                                      <a:rPr lang="en-US" altLang="en-US" sz="1800" b="0" i="1" smtClean="0">
                                        <a:latin typeface="Cambria Math" panose="02040503050406030204" pitchFamily="18" charset="0"/>
                                        <a:cs typeface="Times New Roman" panose="02020603050405020304" pitchFamily="18" charset="0"/>
                                      </a:rPr>
                                      <m:t>𝑟</m:t>
                                    </m:r>
                                  </m:den>
                                </m:f>
                              </m:e>
                            </m:d>
                          </m:e>
                        </m:func>
                      </m:e>
                    </m:nary>
                  </m:oMath>
                </a14:m>
                <a:r>
                  <a:rPr lang="en-US" altLang="en-US" sz="1800" dirty="0">
                    <a:latin typeface="Times New Roman" panose="02020603050405020304" pitchFamily="18" charset="0"/>
                    <a:cs typeface="Times New Roman" panose="02020603050405020304" pitchFamily="18" charset="0"/>
                  </a:rPr>
                  <a:t> ohm</a:t>
                </a:r>
              </a:p>
              <a:p>
                <a:endParaRPr lang="en-US" altLang="en-US" sz="1800" dirty="0">
                  <a:latin typeface="Times New Roman" panose="02020603050405020304" pitchFamily="18" charset="0"/>
                  <a:cs typeface="Times New Roman" panose="02020603050405020304" pitchFamily="18" charset="0"/>
                </a:endParaRPr>
              </a:p>
              <a:p>
                <a:r>
                  <a:rPr lang="en-US" altLang="en-US" sz="1800" dirty="0">
                    <a:latin typeface="Times New Roman" panose="02020603050405020304" pitchFamily="18" charset="0"/>
                    <a:cs typeface="Times New Roman" panose="02020603050405020304" pitchFamily="18" charset="0"/>
                  </a:rPr>
                  <a:t>Cable resistance directly proportional to length of the cable</a:t>
                </a:r>
              </a:p>
              <a:p>
                <a:r>
                  <a:rPr lang="en-US" altLang="en-US" sz="1800" dirty="0">
                    <a:latin typeface="Times New Roman" panose="02020603050405020304" pitchFamily="18" charset="0"/>
                    <a:cs typeface="Times New Roman" panose="02020603050405020304" pitchFamily="18" charset="0"/>
                  </a:rPr>
                  <a:t>Insulation resistance inversely proportional to cable length</a:t>
                </a:r>
              </a:p>
            </p:txBody>
          </p:sp>
        </mc:Choice>
        <mc:Fallback xmlns="">
          <p:sp>
            <p:nvSpPr>
              <p:cNvPr id="2" name="Content Placeholder 1">
                <a:extLst>
                  <a:ext uri="{FF2B5EF4-FFF2-40B4-BE49-F238E27FC236}">
                    <a16:creationId xmlns:a16="http://schemas.microsoft.com/office/drawing/2014/main" id="{63F972BB-B09C-8B2A-88E4-812B4D921BA5}"/>
                  </a:ext>
                </a:extLst>
              </p:cNvPr>
              <p:cNvSpPr>
                <a:spLocks noGrp="1" noRot="1" noChangeAspect="1" noMove="1" noResize="1" noEditPoints="1" noAdjustHandles="1" noChangeArrowheads="1" noChangeShapeType="1" noTextEdit="1"/>
              </p:cNvSpPr>
              <p:nvPr>
                <p:ph idx="1"/>
              </p:nvPr>
            </p:nvSpPr>
            <p:spPr>
              <a:xfrm>
                <a:off x="457200" y="1143000"/>
                <a:ext cx="8858250" cy="5029200"/>
              </a:xfrm>
              <a:blipFill>
                <a:blip r:embed="rId2"/>
                <a:stretch>
                  <a:fillRect l="-413" t="-1212"/>
                </a:stretch>
              </a:blipFill>
            </p:spPr>
            <p:txBody>
              <a:bodyPr/>
              <a:lstStyle/>
              <a:p>
                <a:r>
                  <a:rPr lang="en-IN">
                    <a:noFill/>
                  </a:rPr>
                  <a:t> </a:t>
                </a:r>
              </a:p>
            </p:txBody>
          </p:sp>
        </mc:Fallback>
      </mc:AlternateContent>
      <p:sp>
        <p:nvSpPr>
          <p:cNvPr id="3" name="Footer Placeholder 2">
            <a:extLst>
              <a:ext uri="{FF2B5EF4-FFF2-40B4-BE49-F238E27FC236}">
                <a16:creationId xmlns:a16="http://schemas.microsoft.com/office/drawing/2014/main" id="{F8CA088D-3C8A-4C20-81D3-616E6E33D0DA}"/>
              </a:ext>
            </a:extLst>
          </p:cNvPr>
          <p:cNvSpPr>
            <a:spLocks noGrp="1"/>
          </p:cNvSpPr>
          <p:nvPr>
            <p:ph type="ftr" sz="quarter" idx="11"/>
          </p:nvPr>
        </p:nvSpPr>
        <p:spPr/>
        <p:txBody>
          <a:bodyPr/>
          <a:lstStyle/>
          <a:p>
            <a:r>
              <a:rPr lang="en-US"/>
              <a:t>Power Engineering II (EE-238) -- Prof. Sandeep Anand, IIT Bombay</a:t>
            </a:r>
            <a:endParaRPr lang="en-GB" dirty="0"/>
          </a:p>
        </p:txBody>
      </p:sp>
      <p:sp>
        <p:nvSpPr>
          <p:cNvPr id="4" name="Slide Number Placeholder 3">
            <a:extLst>
              <a:ext uri="{FF2B5EF4-FFF2-40B4-BE49-F238E27FC236}">
                <a16:creationId xmlns:a16="http://schemas.microsoft.com/office/drawing/2014/main" id="{5C9EE69C-A6DC-F2EA-BEF1-5FBC0D3B70FA}"/>
              </a:ext>
            </a:extLst>
          </p:cNvPr>
          <p:cNvSpPr>
            <a:spLocks noGrp="1"/>
          </p:cNvSpPr>
          <p:nvPr>
            <p:ph type="sldNum" sz="quarter" idx="12"/>
          </p:nvPr>
        </p:nvSpPr>
        <p:spPr/>
        <p:txBody>
          <a:bodyPr/>
          <a:lstStyle/>
          <a:p>
            <a:fld id="{49596EAA-E04B-47F9-B760-52508BFA6EE9}" type="slidenum">
              <a:rPr lang="en-GB" smtClean="0"/>
              <a:t>15</a:t>
            </a:fld>
            <a:endParaRPr lang="en-GB"/>
          </a:p>
        </p:txBody>
      </p:sp>
      <p:sp>
        <p:nvSpPr>
          <p:cNvPr id="5" name="Title 4">
            <a:extLst>
              <a:ext uri="{FF2B5EF4-FFF2-40B4-BE49-F238E27FC236}">
                <a16:creationId xmlns:a16="http://schemas.microsoft.com/office/drawing/2014/main" id="{398A0158-D244-7395-8F28-FF0AE86D7E20}"/>
              </a:ext>
            </a:extLst>
          </p:cNvPr>
          <p:cNvSpPr>
            <a:spLocks noGrp="1"/>
          </p:cNvSpPr>
          <p:nvPr>
            <p:ph type="title"/>
          </p:nvPr>
        </p:nvSpPr>
        <p:spPr/>
        <p:txBody>
          <a:bodyPr vert="horz" lIns="91440" tIns="45720" rIns="91440" bIns="45720" rtlCol="0" anchor="ctr">
            <a:normAutofit/>
          </a:bodyPr>
          <a:lstStyle/>
          <a:p>
            <a:r>
              <a:rPr lang="en-US" altLang="en-US" dirty="0"/>
              <a:t>Insulation Resistance</a:t>
            </a:r>
          </a:p>
        </p:txBody>
      </p:sp>
      <p:sp>
        <p:nvSpPr>
          <p:cNvPr id="7" name="Content Placeholder 5">
            <a:extLst>
              <a:ext uri="{FF2B5EF4-FFF2-40B4-BE49-F238E27FC236}">
                <a16:creationId xmlns:a16="http://schemas.microsoft.com/office/drawing/2014/main" id="{819CC4EF-5409-0C22-E101-DE02E37B92AC}"/>
              </a:ext>
            </a:extLst>
          </p:cNvPr>
          <p:cNvSpPr>
            <a:spLocks noGrp="1"/>
          </p:cNvSpPr>
          <p:nvPr>
            <p:ph idx="13"/>
          </p:nvPr>
        </p:nvSpPr>
        <p:spPr>
          <a:xfrm>
            <a:off x="759732" y="5983976"/>
            <a:ext cx="10515600" cy="365125"/>
          </a:xfrm>
        </p:spPr>
        <p:txBody>
          <a:bodyPr/>
          <a:lstStyle/>
          <a:p>
            <a:r>
              <a:rPr lang="en-US" dirty="0"/>
              <a:t>Electrical Power System by CL Wadhwa (Chapter 9)</a:t>
            </a:r>
            <a:endParaRPr lang="en-IN" dirty="0"/>
          </a:p>
        </p:txBody>
      </p:sp>
      <p:pic>
        <p:nvPicPr>
          <p:cNvPr id="9" name="Picture 8">
            <a:extLst>
              <a:ext uri="{FF2B5EF4-FFF2-40B4-BE49-F238E27FC236}">
                <a16:creationId xmlns:a16="http://schemas.microsoft.com/office/drawing/2014/main" id="{7F7D33FD-EA41-7740-6DA4-C5A994A3F29E}"/>
              </a:ext>
            </a:extLst>
          </p:cNvPr>
          <p:cNvPicPr>
            <a:picLocks noChangeAspect="1"/>
          </p:cNvPicPr>
          <p:nvPr/>
        </p:nvPicPr>
        <p:blipFill>
          <a:blip r:embed="rId3"/>
          <a:stretch>
            <a:fillRect/>
          </a:stretch>
        </p:blipFill>
        <p:spPr>
          <a:xfrm>
            <a:off x="9815385" y="1143000"/>
            <a:ext cx="1819529" cy="1686160"/>
          </a:xfrm>
          <a:prstGeom prst="rect">
            <a:avLst/>
          </a:prstGeom>
        </p:spPr>
      </p:pic>
      <p:sp>
        <p:nvSpPr>
          <p:cNvPr id="12" name="TextBox 11">
            <a:extLst>
              <a:ext uri="{FF2B5EF4-FFF2-40B4-BE49-F238E27FC236}">
                <a16:creationId xmlns:a16="http://schemas.microsoft.com/office/drawing/2014/main" id="{4E34C095-1210-00EA-8F11-DAA5F44E1433}"/>
              </a:ext>
            </a:extLst>
          </p:cNvPr>
          <p:cNvSpPr txBox="1"/>
          <p:nvPr/>
        </p:nvSpPr>
        <p:spPr>
          <a:xfrm>
            <a:off x="9705406" y="2970838"/>
            <a:ext cx="2401619" cy="307777"/>
          </a:xfrm>
          <a:prstGeom prst="rect">
            <a:avLst/>
          </a:prstGeom>
          <a:noFill/>
        </p:spPr>
        <p:txBody>
          <a:bodyPr wrap="none" rtlCol="0">
            <a:spAutoFit/>
          </a:bodyPr>
          <a:lstStyle/>
          <a:p>
            <a:r>
              <a:rPr lang="en-US" sz="1400" dirty="0">
                <a:latin typeface="Times New Roman" panose="02020603050405020304" pitchFamily="18" charset="0"/>
                <a:cs typeface="Times New Roman" panose="02020603050405020304" pitchFamily="18" charset="0"/>
              </a:rPr>
              <a:t>Insulation resistance of a cable</a:t>
            </a:r>
            <a:endParaRPr lang="en-IN" sz="1400" dirty="0">
              <a:latin typeface="Times New Roman" panose="02020603050405020304" pitchFamily="18" charset="0"/>
              <a:cs typeface="Times New Roman" panose="02020603050405020304" pitchFamily="18" charset="0"/>
            </a:endParaRPr>
          </a:p>
        </p:txBody>
      </p:sp>
      <p:pic>
        <p:nvPicPr>
          <p:cNvPr id="13" name="Picture 4">
            <a:extLst>
              <a:ext uri="{FF2B5EF4-FFF2-40B4-BE49-F238E27FC236}">
                <a16:creationId xmlns:a16="http://schemas.microsoft.com/office/drawing/2014/main" id="{85A5E95B-06CB-5C01-F8C3-E2FC1BC54E2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33871" y="3515757"/>
            <a:ext cx="1944687" cy="1947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670614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9CFF1C-E131-E7E0-1C7F-B7AFEA9BEDAD}"/>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4D6750B3-D7CF-CECE-7F39-1CA078C4C570}"/>
                  </a:ext>
                </a:extLst>
              </p:cNvPr>
              <p:cNvSpPr>
                <a:spLocks noGrp="1"/>
              </p:cNvSpPr>
              <p:nvPr>
                <p:ph idx="1"/>
              </p:nvPr>
            </p:nvSpPr>
            <p:spPr>
              <a:xfrm>
                <a:off x="457200" y="1143000"/>
                <a:ext cx="8858250" cy="5029200"/>
              </a:xfrm>
            </p:spPr>
            <p:txBody>
              <a:bodyPr>
                <a:normAutofit/>
              </a:bodyPr>
              <a:lstStyle/>
              <a:p>
                <a14:m>
                  <m:oMath xmlns:m="http://schemas.openxmlformats.org/officeDocument/2006/math">
                    <m:sSub>
                      <m:sSubPr>
                        <m:ctrlPr>
                          <a:rPr lang="en-US" altLang="en-US" sz="1800" b="0" i="1" smtClean="0">
                            <a:latin typeface="Cambria Math" panose="02040503050406030204" pitchFamily="18" charset="0"/>
                            <a:cs typeface="Times New Roman" panose="02020603050405020304" pitchFamily="18" charset="0"/>
                          </a:rPr>
                        </m:ctrlPr>
                      </m:sSubPr>
                      <m:e>
                        <m:r>
                          <a:rPr lang="en-US" altLang="en-US" sz="1800" b="0" i="1" smtClean="0">
                            <a:latin typeface="Cambria Math" panose="02040503050406030204" pitchFamily="18" charset="0"/>
                            <a:cs typeface="Times New Roman" panose="02020603050405020304" pitchFamily="18" charset="0"/>
                          </a:rPr>
                          <m:t>𝐸</m:t>
                        </m:r>
                      </m:e>
                      <m:sub>
                        <m:r>
                          <a:rPr lang="en-US" altLang="en-US" sz="1800" b="0" i="1" smtClean="0">
                            <a:latin typeface="Cambria Math" panose="02040503050406030204" pitchFamily="18" charset="0"/>
                            <a:cs typeface="Times New Roman" panose="02020603050405020304" pitchFamily="18" charset="0"/>
                          </a:rPr>
                          <m:t>𝑥</m:t>
                        </m:r>
                      </m:sub>
                    </m:sSub>
                    <m:r>
                      <a:rPr lang="en-US" altLang="en-US" sz="1800" b="0" i="1" smtClean="0">
                        <a:latin typeface="Cambria Math" panose="02040503050406030204" pitchFamily="18" charset="0"/>
                        <a:cs typeface="Times New Roman" panose="02020603050405020304" pitchFamily="18" charset="0"/>
                      </a:rPr>
                      <m:t>=</m:t>
                    </m:r>
                    <m:f>
                      <m:fPr>
                        <m:ctrlPr>
                          <a:rPr lang="en-US" altLang="en-US" sz="1800" i="1">
                            <a:latin typeface="Cambria Math" panose="02040503050406030204" pitchFamily="18" charset="0"/>
                            <a:cs typeface="Times New Roman" panose="02020603050405020304" pitchFamily="18" charset="0"/>
                          </a:rPr>
                        </m:ctrlPr>
                      </m:fPr>
                      <m:num>
                        <m:r>
                          <a:rPr lang="en-US" altLang="en-US" sz="1800" i="1">
                            <a:latin typeface="Cambria Math" panose="02040503050406030204" pitchFamily="18" charset="0"/>
                            <a:cs typeface="Times New Roman" panose="02020603050405020304" pitchFamily="18" charset="0"/>
                          </a:rPr>
                          <m:t>𝑞</m:t>
                        </m:r>
                      </m:num>
                      <m:den>
                        <m:r>
                          <a:rPr lang="en-US" altLang="en-US" sz="1800" i="1">
                            <a:latin typeface="Cambria Math" panose="02040503050406030204" pitchFamily="18" charset="0"/>
                            <a:cs typeface="Times New Roman" panose="02020603050405020304" pitchFamily="18" charset="0"/>
                          </a:rPr>
                          <m:t>2</m:t>
                        </m:r>
                        <m:r>
                          <a:rPr lang="en-US" altLang="en-US" sz="1800" i="1">
                            <a:latin typeface="Cambria Math" panose="02040503050406030204" pitchFamily="18" charset="0"/>
                            <a:cs typeface="Times New Roman" panose="02020603050405020304" pitchFamily="18" charset="0"/>
                          </a:rPr>
                          <m:t>𝜋𝜖</m:t>
                        </m:r>
                        <m:r>
                          <a:rPr lang="en-US" altLang="en-US" sz="1800" b="0" i="1" smtClean="0">
                            <a:latin typeface="Cambria Math" panose="02040503050406030204" pitchFamily="18" charset="0"/>
                            <a:cs typeface="Times New Roman" panose="02020603050405020304" pitchFamily="18" charset="0"/>
                          </a:rPr>
                          <m:t>𝑥</m:t>
                        </m:r>
                      </m:den>
                    </m:f>
                  </m:oMath>
                </a14:m>
                <a:endParaRPr lang="en-US" altLang="en-US" sz="1800" dirty="0">
                  <a:latin typeface="Times New Roman" panose="02020603050405020304" pitchFamily="18" charset="0"/>
                  <a:cs typeface="Times New Roman" panose="02020603050405020304" pitchFamily="18" charset="0"/>
                </a:endParaRPr>
              </a:p>
              <a:p>
                <a14:m>
                  <m:oMath xmlns:m="http://schemas.openxmlformats.org/officeDocument/2006/math">
                    <m:r>
                      <a:rPr lang="en-US" altLang="en-US" sz="1800" b="0" i="1" smtClean="0">
                        <a:latin typeface="Cambria Math" panose="02040503050406030204" pitchFamily="18" charset="0"/>
                        <a:cs typeface="Times New Roman" panose="02020603050405020304" pitchFamily="18" charset="0"/>
                      </a:rPr>
                      <m:t>𝑉</m:t>
                    </m:r>
                    <m:r>
                      <a:rPr lang="en-US" altLang="en-US" sz="1800" b="0" i="1" smtClean="0">
                        <a:latin typeface="Cambria Math" panose="02040503050406030204" pitchFamily="18" charset="0"/>
                        <a:cs typeface="Times New Roman" panose="02020603050405020304" pitchFamily="18" charset="0"/>
                      </a:rPr>
                      <m:t>=−</m:t>
                    </m:r>
                    <m:nary>
                      <m:naryPr>
                        <m:ctrlPr>
                          <a:rPr lang="en-US" altLang="en-US" sz="1800" b="0" i="1" smtClean="0">
                            <a:latin typeface="Cambria Math" panose="02040503050406030204" pitchFamily="18" charset="0"/>
                            <a:cs typeface="Times New Roman" panose="02020603050405020304" pitchFamily="18" charset="0"/>
                          </a:rPr>
                        </m:ctrlPr>
                      </m:naryPr>
                      <m:sub>
                        <m:r>
                          <m:rPr>
                            <m:brk m:alnAt="23"/>
                          </m:rPr>
                          <a:rPr lang="en-US" altLang="en-US" sz="1800" b="0" i="1" smtClean="0">
                            <a:latin typeface="Cambria Math" panose="02040503050406030204" pitchFamily="18" charset="0"/>
                            <a:cs typeface="Times New Roman" panose="02020603050405020304" pitchFamily="18" charset="0"/>
                          </a:rPr>
                          <m:t>𝑅</m:t>
                        </m:r>
                      </m:sub>
                      <m:sup>
                        <m:r>
                          <a:rPr lang="en-US" altLang="en-US" sz="1800" b="0" i="1" smtClean="0">
                            <a:latin typeface="Cambria Math" panose="02040503050406030204" pitchFamily="18" charset="0"/>
                            <a:cs typeface="Times New Roman" panose="02020603050405020304" pitchFamily="18" charset="0"/>
                          </a:rPr>
                          <m:t>𝑟</m:t>
                        </m:r>
                      </m:sup>
                      <m:e>
                        <m:r>
                          <a:rPr lang="en-US" altLang="en-US" sz="1800" b="0" i="1" smtClean="0">
                            <a:latin typeface="Cambria Math" panose="02040503050406030204" pitchFamily="18" charset="0"/>
                            <a:cs typeface="Times New Roman" panose="02020603050405020304" pitchFamily="18" charset="0"/>
                          </a:rPr>
                          <m:t>𝐸</m:t>
                        </m:r>
                        <m:r>
                          <a:rPr lang="en-US" altLang="en-US" sz="1800" b="0" i="1" smtClean="0">
                            <a:latin typeface="Cambria Math" panose="02040503050406030204" pitchFamily="18" charset="0"/>
                            <a:cs typeface="Times New Roman" panose="02020603050405020304" pitchFamily="18" charset="0"/>
                          </a:rPr>
                          <m:t>.</m:t>
                        </m:r>
                        <m:r>
                          <a:rPr lang="en-US" altLang="en-US" sz="1800" b="0" i="1" smtClean="0">
                            <a:latin typeface="Cambria Math" panose="02040503050406030204" pitchFamily="18" charset="0"/>
                            <a:cs typeface="Times New Roman" panose="02020603050405020304" pitchFamily="18" charset="0"/>
                          </a:rPr>
                          <m:t>𝑑𝑥</m:t>
                        </m:r>
                      </m:e>
                    </m:nary>
                    <m:r>
                      <a:rPr lang="en-US" altLang="en-US" sz="1800" b="0" i="1" smtClean="0">
                        <a:latin typeface="Cambria Math" panose="02040503050406030204" pitchFamily="18" charset="0"/>
                        <a:cs typeface="Times New Roman" panose="02020603050405020304" pitchFamily="18" charset="0"/>
                      </a:rPr>
                      <m:t>=</m:t>
                    </m:r>
                    <m:nary>
                      <m:naryPr>
                        <m:ctrlPr>
                          <a:rPr lang="en-US" altLang="en-US" sz="1800" b="0" i="1" smtClean="0">
                            <a:latin typeface="Cambria Math" panose="02040503050406030204" pitchFamily="18" charset="0"/>
                            <a:cs typeface="Times New Roman" panose="02020603050405020304" pitchFamily="18" charset="0"/>
                          </a:rPr>
                        </m:ctrlPr>
                      </m:naryPr>
                      <m:sub>
                        <m:r>
                          <m:rPr>
                            <m:brk m:alnAt="23"/>
                          </m:rPr>
                          <a:rPr lang="en-US" altLang="en-US" sz="1800" b="0" i="1" smtClean="0">
                            <a:latin typeface="Cambria Math" panose="02040503050406030204" pitchFamily="18" charset="0"/>
                            <a:cs typeface="Times New Roman" panose="02020603050405020304" pitchFamily="18" charset="0"/>
                          </a:rPr>
                          <m:t>𝑟</m:t>
                        </m:r>
                      </m:sub>
                      <m:sup>
                        <m:r>
                          <a:rPr lang="en-US" altLang="en-US" sz="1800" b="0" i="1" smtClean="0">
                            <a:latin typeface="Cambria Math" panose="02040503050406030204" pitchFamily="18" charset="0"/>
                            <a:cs typeface="Times New Roman" panose="02020603050405020304" pitchFamily="18" charset="0"/>
                          </a:rPr>
                          <m:t>𝑅</m:t>
                        </m:r>
                      </m:sup>
                      <m:e>
                        <m:f>
                          <m:fPr>
                            <m:ctrlPr>
                              <a:rPr lang="en-US" altLang="en-US" sz="1800" i="1">
                                <a:latin typeface="Cambria Math" panose="02040503050406030204" pitchFamily="18" charset="0"/>
                                <a:cs typeface="Times New Roman" panose="02020603050405020304" pitchFamily="18" charset="0"/>
                              </a:rPr>
                            </m:ctrlPr>
                          </m:fPr>
                          <m:num>
                            <m:r>
                              <a:rPr lang="en-US" altLang="en-US" sz="1800" i="1">
                                <a:latin typeface="Cambria Math" panose="02040503050406030204" pitchFamily="18" charset="0"/>
                                <a:cs typeface="Times New Roman" panose="02020603050405020304" pitchFamily="18" charset="0"/>
                              </a:rPr>
                              <m:t>𝑞</m:t>
                            </m:r>
                          </m:num>
                          <m:den>
                            <m:r>
                              <a:rPr lang="en-US" altLang="en-US" sz="1800" i="1">
                                <a:latin typeface="Cambria Math" panose="02040503050406030204" pitchFamily="18" charset="0"/>
                                <a:cs typeface="Times New Roman" panose="02020603050405020304" pitchFamily="18" charset="0"/>
                              </a:rPr>
                              <m:t>2</m:t>
                            </m:r>
                            <m:r>
                              <a:rPr lang="en-US" altLang="en-US" sz="1800" i="1">
                                <a:latin typeface="Cambria Math" panose="02040503050406030204" pitchFamily="18" charset="0"/>
                                <a:cs typeface="Times New Roman" panose="02020603050405020304" pitchFamily="18" charset="0"/>
                              </a:rPr>
                              <m:t>𝜋𝜖</m:t>
                            </m:r>
                            <m:r>
                              <a:rPr lang="en-US" altLang="en-US" sz="1800" i="1">
                                <a:latin typeface="Cambria Math" panose="02040503050406030204" pitchFamily="18" charset="0"/>
                                <a:cs typeface="Times New Roman" panose="02020603050405020304" pitchFamily="18" charset="0"/>
                              </a:rPr>
                              <m:t>𝑥</m:t>
                            </m:r>
                          </m:den>
                        </m:f>
                        <m:r>
                          <a:rPr lang="en-US" altLang="en-US" sz="1800" b="0" i="1" smtClean="0">
                            <a:latin typeface="Cambria Math" panose="02040503050406030204" pitchFamily="18" charset="0"/>
                            <a:cs typeface="Times New Roman" panose="02020603050405020304" pitchFamily="18" charset="0"/>
                          </a:rPr>
                          <m:t>𝑑𝑥</m:t>
                        </m:r>
                        <m:r>
                          <a:rPr lang="en-US" altLang="en-US" sz="1800" b="0" i="1" smtClean="0">
                            <a:latin typeface="Cambria Math" panose="02040503050406030204" pitchFamily="18" charset="0"/>
                            <a:cs typeface="Times New Roman" panose="02020603050405020304" pitchFamily="18" charset="0"/>
                          </a:rPr>
                          <m:t>=</m:t>
                        </m:r>
                        <m:f>
                          <m:fPr>
                            <m:ctrlPr>
                              <a:rPr lang="en-US" altLang="en-US" sz="1800" i="1">
                                <a:latin typeface="Cambria Math" panose="02040503050406030204" pitchFamily="18" charset="0"/>
                                <a:cs typeface="Times New Roman" panose="02020603050405020304" pitchFamily="18" charset="0"/>
                              </a:rPr>
                            </m:ctrlPr>
                          </m:fPr>
                          <m:num>
                            <m:r>
                              <a:rPr lang="en-US" altLang="en-US" sz="1800" i="1">
                                <a:latin typeface="Cambria Math" panose="02040503050406030204" pitchFamily="18" charset="0"/>
                                <a:cs typeface="Times New Roman" panose="02020603050405020304" pitchFamily="18" charset="0"/>
                              </a:rPr>
                              <m:t>𝑞</m:t>
                            </m:r>
                          </m:num>
                          <m:den>
                            <m:r>
                              <a:rPr lang="en-US" altLang="en-US" sz="1800" i="1">
                                <a:latin typeface="Cambria Math" panose="02040503050406030204" pitchFamily="18" charset="0"/>
                                <a:cs typeface="Times New Roman" panose="02020603050405020304" pitchFamily="18" charset="0"/>
                              </a:rPr>
                              <m:t>2</m:t>
                            </m:r>
                            <m:r>
                              <a:rPr lang="en-US" altLang="en-US" sz="1800" i="1">
                                <a:latin typeface="Cambria Math" panose="02040503050406030204" pitchFamily="18" charset="0"/>
                                <a:cs typeface="Times New Roman" panose="02020603050405020304" pitchFamily="18" charset="0"/>
                              </a:rPr>
                              <m:t>𝜋𝜖</m:t>
                            </m:r>
                          </m:den>
                        </m:f>
                        <m:func>
                          <m:funcPr>
                            <m:ctrlPr>
                              <a:rPr lang="en-US" altLang="en-US" sz="1800" b="0" i="1" smtClean="0">
                                <a:latin typeface="Cambria Math" panose="02040503050406030204" pitchFamily="18" charset="0"/>
                                <a:cs typeface="Times New Roman" panose="02020603050405020304" pitchFamily="18" charset="0"/>
                              </a:rPr>
                            </m:ctrlPr>
                          </m:funcPr>
                          <m:fName>
                            <m:r>
                              <m:rPr>
                                <m:sty m:val="p"/>
                              </m:rPr>
                              <a:rPr lang="en-US" altLang="en-US" sz="1800" b="0" i="0" smtClean="0">
                                <a:latin typeface="Cambria Math" panose="02040503050406030204" pitchFamily="18" charset="0"/>
                                <a:cs typeface="Times New Roman" panose="02020603050405020304" pitchFamily="18" charset="0"/>
                              </a:rPr>
                              <m:t>ln</m:t>
                            </m:r>
                          </m:fName>
                          <m:e>
                            <m:d>
                              <m:dPr>
                                <m:ctrlPr>
                                  <a:rPr lang="en-US" altLang="en-US" sz="1800" b="0" i="1" smtClean="0">
                                    <a:latin typeface="Cambria Math" panose="02040503050406030204" pitchFamily="18" charset="0"/>
                                    <a:cs typeface="Times New Roman" panose="02020603050405020304" pitchFamily="18" charset="0"/>
                                  </a:rPr>
                                </m:ctrlPr>
                              </m:dPr>
                              <m:e>
                                <m:f>
                                  <m:fPr>
                                    <m:ctrlPr>
                                      <a:rPr lang="en-US" altLang="en-US" sz="1800" b="0" i="1" smtClean="0">
                                        <a:latin typeface="Cambria Math" panose="02040503050406030204" pitchFamily="18" charset="0"/>
                                        <a:cs typeface="Times New Roman" panose="02020603050405020304" pitchFamily="18" charset="0"/>
                                      </a:rPr>
                                    </m:ctrlPr>
                                  </m:fPr>
                                  <m:num>
                                    <m:r>
                                      <a:rPr lang="en-US" altLang="en-US" sz="1800" b="0" i="1" smtClean="0">
                                        <a:latin typeface="Cambria Math" panose="02040503050406030204" pitchFamily="18" charset="0"/>
                                        <a:cs typeface="Times New Roman" panose="02020603050405020304" pitchFamily="18" charset="0"/>
                                      </a:rPr>
                                      <m:t>𝑅</m:t>
                                    </m:r>
                                  </m:num>
                                  <m:den>
                                    <m:r>
                                      <a:rPr lang="en-US" altLang="en-US" sz="1800" b="0" i="1" smtClean="0">
                                        <a:latin typeface="Cambria Math" panose="02040503050406030204" pitchFamily="18" charset="0"/>
                                        <a:cs typeface="Times New Roman" panose="02020603050405020304" pitchFamily="18" charset="0"/>
                                      </a:rPr>
                                      <m:t>𝑟</m:t>
                                    </m:r>
                                  </m:den>
                                </m:f>
                              </m:e>
                            </m:d>
                          </m:e>
                        </m:func>
                      </m:e>
                    </m:nary>
                  </m:oMath>
                </a14:m>
                <a:endParaRPr lang="en-US" altLang="en-US" sz="1800" dirty="0">
                  <a:latin typeface="Times New Roman" panose="02020603050405020304" pitchFamily="18" charset="0"/>
                  <a:cs typeface="Times New Roman" panose="02020603050405020304" pitchFamily="18" charset="0"/>
                </a:endParaRPr>
              </a:p>
              <a:p>
                <a:endParaRPr lang="en-US" altLang="en-US" sz="1800" dirty="0">
                  <a:latin typeface="Times New Roman" panose="02020603050405020304" pitchFamily="18" charset="0"/>
                  <a:cs typeface="Times New Roman" panose="02020603050405020304" pitchFamily="18" charset="0"/>
                </a:endParaRPr>
              </a:p>
              <a:p>
                <a:r>
                  <a:rPr lang="en-US" altLang="en-US" sz="1800" dirty="0">
                    <a:latin typeface="Times New Roman" panose="02020603050405020304" pitchFamily="18" charset="0"/>
                    <a:cs typeface="Times New Roman" panose="02020603050405020304" pitchFamily="18" charset="0"/>
                  </a:rPr>
                  <a:t>So, </a:t>
                </a:r>
                <a14:m>
                  <m:oMath xmlns:m="http://schemas.openxmlformats.org/officeDocument/2006/math">
                    <m:sSub>
                      <m:sSubPr>
                        <m:ctrlPr>
                          <a:rPr lang="en-US" altLang="en-US" sz="1800" b="0" i="1" smtClean="0">
                            <a:latin typeface="Cambria Math" panose="02040503050406030204" pitchFamily="18" charset="0"/>
                            <a:cs typeface="Times New Roman" panose="02020603050405020304" pitchFamily="18" charset="0"/>
                          </a:rPr>
                        </m:ctrlPr>
                      </m:sSubPr>
                      <m:e>
                        <m:r>
                          <a:rPr lang="en-US" altLang="en-US" sz="1800" b="0" i="1" smtClean="0">
                            <a:latin typeface="Cambria Math" panose="02040503050406030204" pitchFamily="18" charset="0"/>
                            <a:cs typeface="Times New Roman" panose="02020603050405020304" pitchFamily="18" charset="0"/>
                          </a:rPr>
                          <m:t>𝐸</m:t>
                        </m:r>
                      </m:e>
                      <m:sub>
                        <m:r>
                          <a:rPr lang="en-US" altLang="en-US" sz="1800" b="0" i="1" smtClean="0">
                            <a:latin typeface="Cambria Math" panose="02040503050406030204" pitchFamily="18" charset="0"/>
                            <a:cs typeface="Times New Roman" panose="02020603050405020304" pitchFamily="18" charset="0"/>
                          </a:rPr>
                          <m:t>𝑥</m:t>
                        </m:r>
                      </m:sub>
                    </m:sSub>
                    <m:r>
                      <a:rPr lang="en-US" altLang="en-US" sz="1800" b="0" i="1" smtClean="0">
                        <a:latin typeface="Cambria Math" panose="02040503050406030204" pitchFamily="18" charset="0"/>
                        <a:cs typeface="Times New Roman" panose="02020603050405020304" pitchFamily="18" charset="0"/>
                      </a:rPr>
                      <m:t>=</m:t>
                    </m:r>
                    <m:f>
                      <m:fPr>
                        <m:ctrlPr>
                          <a:rPr lang="en-US" altLang="en-US" sz="1800" i="1">
                            <a:latin typeface="Cambria Math" panose="02040503050406030204" pitchFamily="18" charset="0"/>
                            <a:cs typeface="Times New Roman" panose="02020603050405020304" pitchFamily="18" charset="0"/>
                          </a:rPr>
                        </m:ctrlPr>
                      </m:fPr>
                      <m:num>
                        <m:r>
                          <a:rPr lang="en-US" altLang="en-US" sz="1800" b="0" i="1" smtClean="0">
                            <a:latin typeface="Cambria Math" panose="02040503050406030204" pitchFamily="18" charset="0"/>
                            <a:cs typeface="Times New Roman" panose="02020603050405020304" pitchFamily="18" charset="0"/>
                          </a:rPr>
                          <m:t>𝑉</m:t>
                        </m:r>
                      </m:num>
                      <m:den>
                        <m:r>
                          <a:rPr lang="en-US" altLang="en-US" sz="1800" b="0" i="1" smtClean="0">
                            <a:latin typeface="Cambria Math" panose="02040503050406030204" pitchFamily="18" charset="0"/>
                            <a:cs typeface="Times New Roman" panose="02020603050405020304" pitchFamily="18" charset="0"/>
                          </a:rPr>
                          <m:t>𝑟</m:t>
                        </m:r>
                        <m:r>
                          <a:rPr lang="en-US" altLang="en-US" sz="1800" b="0" i="1" smtClean="0">
                            <a:latin typeface="Cambria Math" panose="02040503050406030204" pitchFamily="18" charset="0"/>
                            <a:cs typeface="Times New Roman" panose="02020603050405020304" pitchFamily="18" charset="0"/>
                          </a:rPr>
                          <m:t>.</m:t>
                        </m:r>
                        <m:r>
                          <a:rPr lang="en-US" altLang="en-US" sz="1800" b="0" i="1" smtClean="0">
                            <a:latin typeface="Cambria Math" panose="02040503050406030204" pitchFamily="18" charset="0"/>
                            <a:cs typeface="Times New Roman" panose="02020603050405020304" pitchFamily="18" charset="0"/>
                          </a:rPr>
                          <m:t>𝑙𝑛</m:t>
                        </m:r>
                        <m:d>
                          <m:dPr>
                            <m:ctrlPr>
                              <a:rPr lang="en-US" altLang="en-US" sz="1800" b="0" i="1" smtClean="0">
                                <a:latin typeface="Cambria Math" panose="02040503050406030204" pitchFamily="18" charset="0"/>
                                <a:cs typeface="Times New Roman" panose="02020603050405020304" pitchFamily="18" charset="0"/>
                              </a:rPr>
                            </m:ctrlPr>
                          </m:dPr>
                          <m:e>
                            <m:f>
                              <m:fPr>
                                <m:ctrlPr>
                                  <a:rPr lang="en-US" altLang="en-US" sz="1800" b="0" i="1" smtClean="0">
                                    <a:latin typeface="Cambria Math" panose="02040503050406030204" pitchFamily="18" charset="0"/>
                                    <a:cs typeface="Times New Roman" panose="02020603050405020304" pitchFamily="18" charset="0"/>
                                  </a:rPr>
                                </m:ctrlPr>
                              </m:fPr>
                              <m:num>
                                <m:r>
                                  <a:rPr lang="en-US" altLang="en-US" sz="1800" b="0" i="1" smtClean="0">
                                    <a:latin typeface="Cambria Math" panose="02040503050406030204" pitchFamily="18" charset="0"/>
                                    <a:cs typeface="Times New Roman" panose="02020603050405020304" pitchFamily="18" charset="0"/>
                                  </a:rPr>
                                  <m:t>𝑅</m:t>
                                </m:r>
                              </m:num>
                              <m:den>
                                <m:r>
                                  <a:rPr lang="en-US" altLang="en-US" sz="1800" b="0" i="1" smtClean="0">
                                    <a:latin typeface="Cambria Math" panose="02040503050406030204" pitchFamily="18" charset="0"/>
                                    <a:cs typeface="Times New Roman" panose="02020603050405020304" pitchFamily="18" charset="0"/>
                                  </a:rPr>
                                  <m:t>𝑟</m:t>
                                </m:r>
                              </m:den>
                            </m:f>
                          </m:e>
                        </m:d>
                      </m:den>
                    </m:f>
                  </m:oMath>
                </a14:m>
                <a:endParaRPr lang="en-US" altLang="en-US" sz="1800" dirty="0">
                  <a:latin typeface="Times New Roman" panose="02020603050405020304" pitchFamily="18" charset="0"/>
                  <a:cs typeface="Times New Roman" panose="02020603050405020304" pitchFamily="18" charset="0"/>
                </a:endParaRPr>
              </a:p>
              <a:p>
                <a:r>
                  <a:rPr lang="en-US" altLang="en-US" sz="1800" dirty="0">
                    <a:latin typeface="Times New Roman" panose="02020603050405020304" pitchFamily="18" charset="0"/>
                    <a:cs typeface="Times New Roman" panose="02020603050405020304" pitchFamily="18" charset="0"/>
                  </a:rPr>
                  <a:t>Maximum stress occurs at the surface of conductor</a:t>
                </a:r>
              </a:p>
              <a:p>
                <a:pPr marL="0" indent="0">
                  <a:buNone/>
                </a:pPr>
                <a14:m>
                  <m:oMathPara xmlns:m="http://schemas.openxmlformats.org/officeDocument/2006/math">
                    <m:oMathParaPr>
                      <m:jc m:val="centerGroup"/>
                    </m:oMathParaPr>
                    <m:oMath xmlns:m="http://schemas.openxmlformats.org/officeDocument/2006/math">
                      <m:sSub>
                        <m:sSubPr>
                          <m:ctrlPr>
                            <a:rPr lang="en-US" altLang="en-US" sz="1800" b="0" i="1" smtClean="0">
                              <a:latin typeface="Cambria Math" panose="02040503050406030204" pitchFamily="18" charset="0"/>
                              <a:cs typeface="Times New Roman" panose="02020603050405020304" pitchFamily="18" charset="0"/>
                            </a:rPr>
                          </m:ctrlPr>
                        </m:sSubPr>
                        <m:e>
                          <m:r>
                            <a:rPr lang="en-US" altLang="en-US" sz="1800" b="0" i="1" smtClean="0">
                              <a:latin typeface="Cambria Math" panose="02040503050406030204" pitchFamily="18" charset="0"/>
                              <a:cs typeface="Times New Roman" panose="02020603050405020304" pitchFamily="18" charset="0"/>
                            </a:rPr>
                            <m:t>𝐸</m:t>
                          </m:r>
                        </m:e>
                        <m:sub>
                          <m:r>
                            <a:rPr lang="en-US" altLang="en-US" sz="1800" b="0" i="1" smtClean="0">
                              <a:latin typeface="Cambria Math" panose="02040503050406030204" pitchFamily="18" charset="0"/>
                              <a:cs typeface="Times New Roman" panose="02020603050405020304" pitchFamily="18" charset="0"/>
                            </a:rPr>
                            <m:t>𝑚𝑎𝑥</m:t>
                          </m:r>
                        </m:sub>
                      </m:sSub>
                      <m:r>
                        <a:rPr lang="en-US" altLang="en-US" sz="1800" b="0" i="1" smtClean="0">
                          <a:latin typeface="Cambria Math" panose="02040503050406030204" pitchFamily="18" charset="0"/>
                          <a:cs typeface="Times New Roman" panose="02020603050405020304" pitchFamily="18" charset="0"/>
                        </a:rPr>
                        <m:t>=</m:t>
                      </m:r>
                      <m:f>
                        <m:fPr>
                          <m:ctrlPr>
                            <a:rPr lang="en-US" altLang="en-US" sz="1800" i="1">
                              <a:latin typeface="Cambria Math" panose="02040503050406030204" pitchFamily="18" charset="0"/>
                              <a:cs typeface="Times New Roman" panose="02020603050405020304" pitchFamily="18" charset="0"/>
                            </a:rPr>
                          </m:ctrlPr>
                        </m:fPr>
                        <m:num>
                          <m:r>
                            <a:rPr lang="en-US" altLang="en-US" sz="1800" b="0" i="1" smtClean="0">
                              <a:latin typeface="Cambria Math" panose="02040503050406030204" pitchFamily="18" charset="0"/>
                              <a:cs typeface="Times New Roman" panose="02020603050405020304" pitchFamily="18" charset="0"/>
                            </a:rPr>
                            <m:t>𝑉</m:t>
                          </m:r>
                        </m:num>
                        <m:den>
                          <m:r>
                            <a:rPr lang="en-US" altLang="en-US" sz="1800" b="0" i="1" smtClean="0">
                              <a:latin typeface="Cambria Math" panose="02040503050406030204" pitchFamily="18" charset="0"/>
                              <a:cs typeface="Times New Roman" panose="02020603050405020304" pitchFamily="18" charset="0"/>
                            </a:rPr>
                            <m:t>𝑟</m:t>
                          </m:r>
                          <m:r>
                            <a:rPr lang="en-US" altLang="en-US" sz="1800" b="0" i="1" smtClean="0">
                              <a:latin typeface="Cambria Math" panose="02040503050406030204" pitchFamily="18" charset="0"/>
                              <a:cs typeface="Times New Roman" panose="02020603050405020304" pitchFamily="18" charset="0"/>
                            </a:rPr>
                            <m:t>.</m:t>
                          </m:r>
                          <m:r>
                            <a:rPr lang="en-US" altLang="en-US" sz="1800" b="0" i="1" smtClean="0">
                              <a:latin typeface="Cambria Math" panose="02040503050406030204" pitchFamily="18" charset="0"/>
                              <a:cs typeface="Times New Roman" panose="02020603050405020304" pitchFamily="18" charset="0"/>
                            </a:rPr>
                            <m:t>𝑙𝑛</m:t>
                          </m:r>
                          <m:d>
                            <m:dPr>
                              <m:ctrlPr>
                                <a:rPr lang="en-US" altLang="en-US" sz="1800" b="0" i="1" smtClean="0">
                                  <a:latin typeface="Cambria Math" panose="02040503050406030204" pitchFamily="18" charset="0"/>
                                  <a:cs typeface="Times New Roman" panose="02020603050405020304" pitchFamily="18" charset="0"/>
                                </a:rPr>
                              </m:ctrlPr>
                            </m:dPr>
                            <m:e>
                              <m:f>
                                <m:fPr>
                                  <m:ctrlPr>
                                    <a:rPr lang="en-US" altLang="en-US" sz="1800" b="0" i="1" smtClean="0">
                                      <a:latin typeface="Cambria Math" panose="02040503050406030204" pitchFamily="18" charset="0"/>
                                      <a:cs typeface="Times New Roman" panose="02020603050405020304" pitchFamily="18" charset="0"/>
                                    </a:rPr>
                                  </m:ctrlPr>
                                </m:fPr>
                                <m:num>
                                  <m:r>
                                    <a:rPr lang="en-US" altLang="en-US" sz="1800" b="0" i="1" smtClean="0">
                                      <a:latin typeface="Cambria Math" panose="02040503050406030204" pitchFamily="18" charset="0"/>
                                      <a:cs typeface="Times New Roman" panose="02020603050405020304" pitchFamily="18" charset="0"/>
                                    </a:rPr>
                                    <m:t>𝑅</m:t>
                                  </m:r>
                                </m:num>
                                <m:den>
                                  <m:r>
                                    <a:rPr lang="en-US" altLang="en-US" sz="1800" b="0" i="1" smtClean="0">
                                      <a:latin typeface="Cambria Math" panose="02040503050406030204" pitchFamily="18" charset="0"/>
                                      <a:cs typeface="Times New Roman" panose="02020603050405020304" pitchFamily="18" charset="0"/>
                                    </a:rPr>
                                    <m:t>𝑟</m:t>
                                  </m:r>
                                </m:den>
                              </m:f>
                            </m:e>
                          </m:d>
                        </m:den>
                      </m:f>
                    </m:oMath>
                  </m:oMathPara>
                </a14:m>
                <a:endParaRPr lang="en-US" altLang="en-US" sz="1800" dirty="0">
                  <a:latin typeface="Times New Roman" panose="02020603050405020304" pitchFamily="18" charset="0"/>
                  <a:cs typeface="Times New Roman" panose="02020603050405020304" pitchFamily="18" charset="0"/>
                </a:endParaRPr>
              </a:p>
              <a:p>
                <a:r>
                  <a:rPr lang="en-US" altLang="en-US" sz="1800" dirty="0">
                    <a:latin typeface="Times New Roman" panose="02020603050405020304" pitchFamily="18" charset="0"/>
                    <a:cs typeface="Times New Roman" panose="02020603050405020304" pitchFamily="18" charset="0"/>
                  </a:rPr>
                  <a:t>Minimum stress occurs at the sheath surface</a:t>
                </a:r>
              </a:p>
              <a:p>
                <a:pPr marL="0" indent="0">
                  <a:buNone/>
                </a:pPr>
                <a14:m>
                  <m:oMathPara xmlns:m="http://schemas.openxmlformats.org/officeDocument/2006/math">
                    <m:oMathParaPr>
                      <m:jc m:val="centerGroup"/>
                    </m:oMathParaPr>
                    <m:oMath xmlns:m="http://schemas.openxmlformats.org/officeDocument/2006/math">
                      <m:sSub>
                        <m:sSubPr>
                          <m:ctrlPr>
                            <a:rPr lang="en-US" altLang="en-US" sz="1800" b="0" i="1" smtClean="0">
                              <a:latin typeface="Cambria Math" panose="02040503050406030204" pitchFamily="18" charset="0"/>
                              <a:cs typeface="Times New Roman" panose="02020603050405020304" pitchFamily="18" charset="0"/>
                            </a:rPr>
                          </m:ctrlPr>
                        </m:sSubPr>
                        <m:e>
                          <m:r>
                            <a:rPr lang="en-US" altLang="en-US" sz="1800" b="0" i="1" smtClean="0">
                              <a:latin typeface="Cambria Math" panose="02040503050406030204" pitchFamily="18" charset="0"/>
                              <a:cs typeface="Times New Roman" panose="02020603050405020304" pitchFamily="18" charset="0"/>
                            </a:rPr>
                            <m:t>𝐸</m:t>
                          </m:r>
                        </m:e>
                        <m:sub>
                          <m:r>
                            <a:rPr lang="en-US" altLang="en-US" sz="1800" b="0" i="1" smtClean="0">
                              <a:latin typeface="Cambria Math" panose="02040503050406030204" pitchFamily="18" charset="0"/>
                              <a:cs typeface="Times New Roman" panose="02020603050405020304" pitchFamily="18" charset="0"/>
                            </a:rPr>
                            <m:t>𝑚𝑖𝑛</m:t>
                          </m:r>
                        </m:sub>
                      </m:sSub>
                      <m:r>
                        <a:rPr lang="en-US" altLang="en-US" sz="1800" b="0" i="1" smtClean="0">
                          <a:latin typeface="Cambria Math" panose="02040503050406030204" pitchFamily="18" charset="0"/>
                          <a:cs typeface="Times New Roman" panose="02020603050405020304" pitchFamily="18" charset="0"/>
                        </a:rPr>
                        <m:t>=</m:t>
                      </m:r>
                      <m:f>
                        <m:fPr>
                          <m:ctrlPr>
                            <a:rPr lang="en-US" altLang="en-US" sz="1800" i="1">
                              <a:latin typeface="Cambria Math" panose="02040503050406030204" pitchFamily="18" charset="0"/>
                              <a:cs typeface="Times New Roman" panose="02020603050405020304" pitchFamily="18" charset="0"/>
                            </a:rPr>
                          </m:ctrlPr>
                        </m:fPr>
                        <m:num>
                          <m:r>
                            <a:rPr lang="en-US" altLang="en-US" sz="1800" b="0" i="1" smtClean="0">
                              <a:latin typeface="Cambria Math" panose="02040503050406030204" pitchFamily="18" charset="0"/>
                              <a:cs typeface="Times New Roman" panose="02020603050405020304" pitchFamily="18" charset="0"/>
                            </a:rPr>
                            <m:t>𝑉</m:t>
                          </m:r>
                        </m:num>
                        <m:den>
                          <m:r>
                            <a:rPr lang="en-US" altLang="en-US" sz="1800" b="0" i="1" smtClean="0">
                              <a:latin typeface="Cambria Math" panose="02040503050406030204" pitchFamily="18" charset="0"/>
                              <a:cs typeface="Times New Roman" panose="02020603050405020304" pitchFamily="18" charset="0"/>
                            </a:rPr>
                            <m:t>𝑅</m:t>
                          </m:r>
                          <m:r>
                            <a:rPr lang="en-US" altLang="en-US" sz="1800" b="0" i="1" smtClean="0">
                              <a:latin typeface="Cambria Math" panose="02040503050406030204" pitchFamily="18" charset="0"/>
                              <a:cs typeface="Times New Roman" panose="02020603050405020304" pitchFamily="18" charset="0"/>
                            </a:rPr>
                            <m:t>.</m:t>
                          </m:r>
                          <m:r>
                            <a:rPr lang="en-US" altLang="en-US" sz="1800" b="0" i="1" smtClean="0">
                              <a:latin typeface="Cambria Math" panose="02040503050406030204" pitchFamily="18" charset="0"/>
                              <a:cs typeface="Times New Roman" panose="02020603050405020304" pitchFamily="18" charset="0"/>
                            </a:rPr>
                            <m:t>𝑙𝑛</m:t>
                          </m:r>
                          <m:d>
                            <m:dPr>
                              <m:ctrlPr>
                                <a:rPr lang="en-US" altLang="en-US" sz="1800" b="0" i="1" smtClean="0">
                                  <a:latin typeface="Cambria Math" panose="02040503050406030204" pitchFamily="18" charset="0"/>
                                  <a:cs typeface="Times New Roman" panose="02020603050405020304" pitchFamily="18" charset="0"/>
                                </a:rPr>
                              </m:ctrlPr>
                            </m:dPr>
                            <m:e>
                              <m:f>
                                <m:fPr>
                                  <m:ctrlPr>
                                    <a:rPr lang="en-US" altLang="en-US" sz="1800" b="0" i="1" smtClean="0">
                                      <a:latin typeface="Cambria Math" panose="02040503050406030204" pitchFamily="18" charset="0"/>
                                      <a:cs typeface="Times New Roman" panose="02020603050405020304" pitchFamily="18" charset="0"/>
                                    </a:rPr>
                                  </m:ctrlPr>
                                </m:fPr>
                                <m:num>
                                  <m:r>
                                    <a:rPr lang="en-US" altLang="en-US" sz="1800" b="0" i="1" smtClean="0">
                                      <a:latin typeface="Cambria Math" panose="02040503050406030204" pitchFamily="18" charset="0"/>
                                      <a:cs typeface="Times New Roman" panose="02020603050405020304" pitchFamily="18" charset="0"/>
                                    </a:rPr>
                                    <m:t>𝑅</m:t>
                                  </m:r>
                                </m:num>
                                <m:den>
                                  <m:r>
                                    <a:rPr lang="en-US" altLang="en-US" sz="1800" b="0" i="1" smtClean="0">
                                      <a:latin typeface="Cambria Math" panose="02040503050406030204" pitchFamily="18" charset="0"/>
                                      <a:cs typeface="Times New Roman" panose="02020603050405020304" pitchFamily="18" charset="0"/>
                                    </a:rPr>
                                    <m:t>𝑟</m:t>
                                  </m:r>
                                </m:den>
                              </m:f>
                            </m:e>
                          </m:d>
                        </m:den>
                      </m:f>
                    </m:oMath>
                  </m:oMathPara>
                </a14:m>
                <a:endParaRPr lang="en-US" altLang="en-US" sz="1800" dirty="0">
                  <a:latin typeface="Times New Roman" panose="02020603050405020304" pitchFamily="18" charset="0"/>
                  <a:cs typeface="Times New Roman" panose="02020603050405020304" pitchFamily="18" charset="0"/>
                </a:endParaRPr>
              </a:p>
              <a:p>
                <a:endParaRPr lang="en-US" altLang="en-US" sz="1800" dirty="0">
                  <a:latin typeface="Times New Roman" panose="02020603050405020304" pitchFamily="18" charset="0"/>
                  <a:cs typeface="Times New Roman" panose="02020603050405020304" pitchFamily="18" charset="0"/>
                </a:endParaRPr>
              </a:p>
              <a:p>
                <a:pPr marL="0" indent="0">
                  <a:buNone/>
                </a:pPr>
                <a:endParaRPr lang="en-US" altLang="en-US" sz="1800" dirty="0">
                  <a:latin typeface="Times New Roman" panose="02020603050405020304" pitchFamily="18" charset="0"/>
                  <a:cs typeface="Times New Roman" panose="02020603050405020304" pitchFamily="18" charset="0"/>
                </a:endParaRPr>
              </a:p>
            </p:txBody>
          </p:sp>
        </mc:Choice>
        <mc:Fallback xmlns="">
          <p:sp>
            <p:nvSpPr>
              <p:cNvPr id="2" name="Content Placeholder 1">
                <a:extLst>
                  <a:ext uri="{FF2B5EF4-FFF2-40B4-BE49-F238E27FC236}">
                    <a16:creationId xmlns:a16="http://schemas.microsoft.com/office/drawing/2014/main" id="{4D6750B3-D7CF-CECE-7F39-1CA078C4C570}"/>
                  </a:ext>
                </a:extLst>
              </p:cNvPr>
              <p:cNvSpPr>
                <a:spLocks noGrp="1" noRot="1" noChangeAspect="1" noMove="1" noResize="1" noEditPoints="1" noAdjustHandles="1" noChangeArrowheads="1" noChangeShapeType="1" noTextEdit="1"/>
              </p:cNvSpPr>
              <p:nvPr>
                <p:ph idx="1"/>
              </p:nvPr>
            </p:nvSpPr>
            <p:spPr>
              <a:xfrm>
                <a:off x="457200" y="1143000"/>
                <a:ext cx="8858250" cy="5029200"/>
              </a:xfrm>
              <a:blipFill>
                <a:blip r:embed="rId2"/>
                <a:stretch>
                  <a:fillRect l="-413" t="-1091"/>
                </a:stretch>
              </a:blipFill>
            </p:spPr>
            <p:txBody>
              <a:bodyPr/>
              <a:lstStyle/>
              <a:p>
                <a:r>
                  <a:rPr lang="en-IN">
                    <a:noFill/>
                  </a:rPr>
                  <a:t> </a:t>
                </a:r>
              </a:p>
            </p:txBody>
          </p:sp>
        </mc:Fallback>
      </mc:AlternateContent>
      <p:sp>
        <p:nvSpPr>
          <p:cNvPr id="3" name="Footer Placeholder 2">
            <a:extLst>
              <a:ext uri="{FF2B5EF4-FFF2-40B4-BE49-F238E27FC236}">
                <a16:creationId xmlns:a16="http://schemas.microsoft.com/office/drawing/2014/main" id="{28F1DE93-790B-5E82-3654-F7EA54A48877}"/>
              </a:ext>
            </a:extLst>
          </p:cNvPr>
          <p:cNvSpPr>
            <a:spLocks noGrp="1"/>
          </p:cNvSpPr>
          <p:nvPr>
            <p:ph type="ftr" sz="quarter" idx="11"/>
          </p:nvPr>
        </p:nvSpPr>
        <p:spPr/>
        <p:txBody>
          <a:bodyPr/>
          <a:lstStyle/>
          <a:p>
            <a:r>
              <a:rPr lang="en-US"/>
              <a:t>Power Engineering II (EE-238) -- Prof. Sandeep Anand, IIT Bombay</a:t>
            </a:r>
            <a:endParaRPr lang="en-GB" dirty="0"/>
          </a:p>
        </p:txBody>
      </p:sp>
      <p:sp>
        <p:nvSpPr>
          <p:cNvPr id="4" name="Slide Number Placeholder 3">
            <a:extLst>
              <a:ext uri="{FF2B5EF4-FFF2-40B4-BE49-F238E27FC236}">
                <a16:creationId xmlns:a16="http://schemas.microsoft.com/office/drawing/2014/main" id="{C8909301-08A9-73E3-6201-CE9ACD7078A5}"/>
              </a:ext>
            </a:extLst>
          </p:cNvPr>
          <p:cNvSpPr>
            <a:spLocks noGrp="1"/>
          </p:cNvSpPr>
          <p:nvPr>
            <p:ph type="sldNum" sz="quarter" idx="12"/>
          </p:nvPr>
        </p:nvSpPr>
        <p:spPr/>
        <p:txBody>
          <a:bodyPr/>
          <a:lstStyle/>
          <a:p>
            <a:fld id="{49596EAA-E04B-47F9-B760-52508BFA6EE9}" type="slidenum">
              <a:rPr lang="en-GB" smtClean="0"/>
              <a:t>16</a:t>
            </a:fld>
            <a:endParaRPr lang="en-GB"/>
          </a:p>
        </p:txBody>
      </p:sp>
      <p:sp>
        <p:nvSpPr>
          <p:cNvPr id="5" name="Title 4">
            <a:extLst>
              <a:ext uri="{FF2B5EF4-FFF2-40B4-BE49-F238E27FC236}">
                <a16:creationId xmlns:a16="http://schemas.microsoft.com/office/drawing/2014/main" id="{E89D73AB-C6AB-7C7F-2271-B264F3D228E4}"/>
              </a:ext>
            </a:extLst>
          </p:cNvPr>
          <p:cNvSpPr>
            <a:spLocks noGrp="1"/>
          </p:cNvSpPr>
          <p:nvPr>
            <p:ph type="title"/>
          </p:nvPr>
        </p:nvSpPr>
        <p:spPr/>
        <p:txBody>
          <a:bodyPr/>
          <a:lstStyle/>
          <a:p>
            <a:r>
              <a:rPr lang="en-US" dirty="0"/>
              <a:t>Electric stress in the cable</a:t>
            </a:r>
            <a:endParaRPr lang="en-IN" dirty="0"/>
          </a:p>
        </p:txBody>
      </p:sp>
      <p:sp>
        <p:nvSpPr>
          <p:cNvPr id="7" name="Content Placeholder 5">
            <a:extLst>
              <a:ext uri="{FF2B5EF4-FFF2-40B4-BE49-F238E27FC236}">
                <a16:creationId xmlns:a16="http://schemas.microsoft.com/office/drawing/2014/main" id="{D7BAE989-3B7E-739D-35C8-344CEDE55095}"/>
              </a:ext>
            </a:extLst>
          </p:cNvPr>
          <p:cNvSpPr>
            <a:spLocks noGrp="1"/>
          </p:cNvSpPr>
          <p:nvPr>
            <p:ph idx="13"/>
          </p:nvPr>
        </p:nvSpPr>
        <p:spPr>
          <a:xfrm>
            <a:off x="759732" y="5983976"/>
            <a:ext cx="10515600" cy="365125"/>
          </a:xfrm>
        </p:spPr>
        <p:txBody>
          <a:bodyPr/>
          <a:lstStyle/>
          <a:p>
            <a:r>
              <a:rPr lang="en-US" dirty="0"/>
              <a:t>Electrical Power System by CL Wadhwa (Chapter 9)</a:t>
            </a:r>
            <a:endParaRPr lang="en-IN" dirty="0"/>
          </a:p>
        </p:txBody>
      </p:sp>
      <p:sp>
        <p:nvSpPr>
          <p:cNvPr id="12" name="TextBox 11">
            <a:extLst>
              <a:ext uri="{FF2B5EF4-FFF2-40B4-BE49-F238E27FC236}">
                <a16:creationId xmlns:a16="http://schemas.microsoft.com/office/drawing/2014/main" id="{1415F7E1-84E7-5625-B0EB-1B2BB1DE4709}"/>
              </a:ext>
            </a:extLst>
          </p:cNvPr>
          <p:cNvSpPr txBox="1"/>
          <p:nvPr/>
        </p:nvSpPr>
        <p:spPr>
          <a:xfrm>
            <a:off x="9324943" y="4813971"/>
            <a:ext cx="2751074" cy="307777"/>
          </a:xfrm>
          <a:prstGeom prst="rect">
            <a:avLst/>
          </a:prstGeom>
          <a:noFill/>
        </p:spPr>
        <p:txBody>
          <a:bodyPr wrap="none" rtlCol="0">
            <a:spAutoFit/>
          </a:bodyPr>
          <a:lstStyle/>
          <a:p>
            <a:r>
              <a:rPr lang="en-US" sz="1400" dirty="0">
                <a:latin typeface="Times New Roman" panose="02020603050405020304" pitchFamily="18" charset="0"/>
                <a:cs typeface="Times New Roman" panose="02020603050405020304" pitchFamily="18" charset="0"/>
              </a:rPr>
              <a:t>Electric stress in a single core cable</a:t>
            </a:r>
            <a:endParaRPr lang="en-IN" sz="1400" dirty="0">
              <a:latin typeface="Times New Roman" panose="02020603050405020304" pitchFamily="18" charset="0"/>
              <a:cs typeface="Times New Roman" panose="02020603050405020304" pitchFamily="18" charset="0"/>
            </a:endParaRPr>
          </a:p>
        </p:txBody>
      </p:sp>
      <p:pic>
        <p:nvPicPr>
          <p:cNvPr id="15" name="Picture 14">
            <a:extLst>
              <a:ext uri="{FF2B5EF4-FFF2-40B4-BE49-F238E27FC236}">
                <a16:creationId xmlns:a16="http://schemas.microsoft.com/office/drawing/2014/main" id="{A9118CA0-2579-A381-E3E2-CE71A127969B}"/>
              </a:ext>
            </a:extLst>
          </p:cNvPr>
          <p:cNvPicPr>
            <a:picLocks noChangeAspect="1"/>
          </p:cNvPicPr>
          <p:nvPr/>
        </p:nvPicPr>
        <p:blipFill>
          <a:blip r:embed="rId3"/>
          <a:stretch>
            <a:fillRect/>
          </a:stretch>
        </p:blipFill>
        <p:spPr>
          <a:xfrm>
            <a:off x="9140707" y="1376034"/>
            <a:ext cx="2935310" cy="3191264"/>
          </a:xfrm>
          <a:prstGeom prst="rect">
            <a:avLst/>
          </a:prstGeom>
        </p:spPr>
      </p:pic>
    </p:spTree>
    <p:extLst>
      <p:ext uri="{BB962C8B-B14F-4D97-AF65-F5344CB8AC3E}">
        <p14:creationId xmlns:p14="http://schemas.microsoft.com/office/powerpoint/2010/main" val="36288337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9C5513-8E82-5B6F-4A80-65882976D754}"/>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70404B5A-B867-A6ED-36AE-BE3A147047C8}"/>
                  </a:ext>
                </a:extLst>
              </p:cNvPr>
              <p:cNvSpPr>
                <a:spLocks noGrp="1"/>
              </p:cNvSpPr>
              <p:nvPr>
                <p:ph idx="1"/>
              </p:nvPr>
            </p:nvSpPr>
            <p:spPr>
              <a:xfrm>
                <a:off x="457200" y="1143000"/>
                <a:ext cx="4297680" cy="5029200"/>
              </a:xfrm>
            </p:spPr>
            <p:txBody>
              <a:bodyPr>
                <a:normAutofit/>
              </a:bodyPr>
              <a:lstStyle/>
              <a:p>
                <a:r>
                  <a:rPr lang="en-US" altLang="en-US" sz="1800" b="0" i="0" dirty="0">
                    <a:latin typeface="Times New Roman" panose="02020603050405020304" pitchFamily="18" charset="0"/>
                    <a:cs typeface="Times New Roman" panose="02020603050405020304" pitchFamily="18" charset="0"/>
                  </a:rPr>
                  <a:t>Optimal radius which will have minimum stress</a:t>
                </a:r>
                <a:endParaRPr lang="en-US" altLang="en-US" sz="1800" dirty="0">
                  <a:latin typeface="Times New Roman" panose="02020603050405020304" pitchFamily="18" charset="0"/>
                  <a:cs typeface="Times New Roman" panose="02020603050405020304" pitchFamily="18" charset="0"/>
                </a:endParaRPr>
              </a:p>
              <a:p>
                <a14:m>
                  <m:oMath xmlns:m="http://schemas.openxmlformats.org/officeDocument/2006/math">
                    <m:f>
                      <m:fPr>
                        <m:ctrlPr>
                          <a:rPr lang="en-US" altLang="en-US" sz="1800" b="0" i="1" smtClean="0">
                            <a:latin typeface="Cambria Math" panose="02040503050406030204" pitchFamily="18" charset="0"/>
                            <a:cs typeface="Times New Roman" panose="02020603050405020304" pitchFamily="18" charset="0"/>
                          </a:rPr>
                        </m:ctrlPr>
                      </m:fPr>
                      <m:num>
                        <m:r>
                          <a:rPr lang="en-US" altLang="en-US" sz="1800" b="0" i="1" smtClean="0">
                            <a:latin typeface="Cambria Math" panose="02040503050406030204" pitchFamily="18" charset="0"/>
                            <a:cs typeface="Times New Roman" panose="02020603050405020304" pitchFamily="18" charset="0"/>
                          </a:rPr>
                          <m:t>𝑑</m:t>
                        </m:r>
                        <m:sSub>
                          <m:sSubPr>
                            <m:ctrlPr>
                              <a:rPr lang="en-US" altLang="en-US" sz="1800" b="0" i="1" smtClean="0">
                                <a:latin typeface="Cambria Math" panose="02040503050406030204" pitchFamily="18" charset="0"/>
                                <a:cs typeface="Times New Roman" panose="02020603050405020304" pitchFamily="18" charset="0"/>
                              </a:rPr>
                            </m:ctrlPr>
                          </m:sSubPr>
                          <m:e>
                            <m:r>
                              <a:rPr lang="en-US" altLang="en-US" sz="1800" b="0" i="1" smtClean="0">
                                <a:latin typeface="Cambria Math" panose="02040503050406030204" pitchFamily="18" charset="0"/>
                                <a:cs typeface="Times New Roman" panose="02020603050405020304" pitchFamily="18" charset="0"/>
                              </a:rPr>
                              <m:t>𝐸</m:t>
                            </m:r>
                          </m:e>
                          <m:sub>
                            <m:r>
                              <a:rPr lang="en-US" altLang="en-US" sz="1800" b="0" i="1" smtClean="0">
                                <a:latin typeface="Cambria Math" panose="02040503050406030204" pitchFamily="18" charset="0"/>
                                <a:cs typeface="Times New Roman" panose="02020603050405020304" pitchFamily="18" charset="0"/>
                              </a:rPr>
                              <m:t>𝑚𝑎𝑥</m:t>
                            </m:r>
                          </m:sub>
                        </m:sSub>
                      </m:num>
                      <m:den>
                        <m:r>
                          <a:rPr lang="en-US" altLang="en-US" sz="1800" b="0" i="1" smtClean="0">
                            <a:latin typeface="Cambria Math" panose="02040503050406030204" pitchFamily="18" charset="0"/>
                            <a:cs typeface="Times New Roman" panose="02020603050405020304" pitchFamily="18" charset="0"/>
                          </a:rPr>
                          <m:t>𝑑𝑟</m:t>
                        </m:r>
                      </m:den>
                    </m:f>
                    <m:r>
                      <a:rPr lang="en-US" altLang="en-US" sz="1800" b="0" i="1" smtClean="0">
                        <a:latin typeface="Cambria Math" panose="02040503050406030204" pitchFamily="18" charset="0"/>
                        <a:cs typeface="Times New Roman" panose="02020603050405020304" pitchFamily="18" charset="0"/>
                      </a:rPr>
                      <m:t>=0</m:t>
                    </m:r>
                  </m:oMath>
                </a14:m>
                <a:endParaRPr lang="en-US" altLang="en-US" sz="1800" dirty="0">
                  <a:latin typeface="Times New Roman" panose="02020603050405020304" pitchFamily="18" charset="0"/>
                  <a:cs typeface="Times New Roman" panose="02020603050405020304" pitchFamily="18" charset="0"/>
                </a:endParaRPr>
              </a:p>
              <a:p>
                <a:pPr marL="0" indent="0">
                  <a:buNone/>
                </a:pPr>
                <a:r>
                  <a:rPr lang="en-US" altLang="en-US" sz="1800" dirty="0">
                    <a:latin typeface="Times New Roman" panose="02020603050405020304" pitchFamily="18" charset="0"/>
                    <a:cs typeface="Times New Roman" panose="02020603050405020304" pitchFamily="18" charset="0"/>
                  </a:rPr>
                  <a:t>We get;</a:t>
                </a:r>
              </a:p>
              <a:p>
                <a:pPr marL="0" indent="0">
                  <a:buNone/>
                </a:pPr>
                <a:endParaRPr lang="en-US" altLang="en-US" sz="1800" dirty="0">
                  <a:latin typeface="Times New Roman" panose="02020603050405020304" pitchFamily="18" charset="0"/>
                  <a:cs typeface="Times New Roman"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m:func>
                        <m:funcPr>
                          <m:ctrlPr>
                            <a:rPr lang="en-US" altLang="en-US" sz="1800" b="0" i="1" smtClean="0">
                              <a:latin typeface="Cambria Math" panose="02040503050406030204" pitchFamily="18" charset="0"/>
                              <a:cs typeface="Times New Roman" panose="02020603050405020304" pitchFamily="18" charset="0"/>
                            </a:rPr>
                          </m:ctrlPr>
                        </m:funcPr>
                        <m:fName>
                          <m:r>
                            <m:rPr>
                              <m:sty m:val="p"/>
                            </m:rPr>
                            <a:rPr lang="en-US" altLang="en-US" sz="1800" b="0" i="0" smtClean="0">
                              <a:latin typeface="Cambria Math" panose="02040503050406030204" pitchFamily="18" charset="0"/>
                              <a:cs typeface="Times New Roman" panose="02020603050405020304" pitchFamily="18" charset="0"/>
                            </a:rPr>
                            <m:t>ln</m:t>
                          </m:r>
                        </m:fName>
                        <m:e>
                          <m:d>
                            <m:dPr>
                              <m:ctrlPr>
                                <a:rPr lang="en-US" altLang="en-US" sz="1800" b="0" i="1" smtClean="0">
                                  <a:latin typeface="Cambria Math" panose="02040503050406030204" pitchFamily="18" charset="0"/>
                                  <a:cs typeface="Times New Roman" panose="02020603050405020304" pitchFamily="18" charset="0"/>
                                </a:rPr>
                              </m:ctrlPr>
                            </m:dPr>
                            <m:e>
                              <m:f>
                                <m:fPr>
                                  <m:ctrlPr>
                                    <a:rPr lang="en-US" altLang="en-US" sz="1800" b="0" i="1" smtClean="0">
                                      <a:latin typeface="Cambria Math" panose="02040503050406030204" pitchFamily="18" charset="0"/>
                                      <a:cs typeface="Times New Roman" panose="02020603050405020304" pitchFamily="18" charset="0"/>
                                    </a:rPr>
                                  </m:ctrlPr>
                                </m:fPr>
                                <m:num>
                                  <m:r>
                                    <a:rPr lang="en-US" altLang="en-US" sz="1800" b="0" i="1" smtClean="0">
                                      <a:latin typeface="Cambria Math" panose="02040503050406030204" pitchFamily="18" charset="0"/>
                                      <a:cs typeface="Times New Roman" panose="02020603050405020304" pitchFamily="18" charset="0"/>
                                    </a:rPr>
                                    <m:t>𝑅</m:t>
                                  </m:r>
                                </m:num>
                                <m:den>
                                  <m:r>
                                    <a:rPr lang="en-US" altLang="en-US" sz="1800" b="0" i="1" smtClean="0">
                                      <a:latin typeface="Cambria Math" panose="02040503050406030204" pitchFamily="18" charset="0"/>
                                      <a:cs typeface="Times New Roman" panose="02020603050405020304" pitchFamily="18" charset="0"/>
                                    </a:rPr>
                                    <m:t>𝑟</m:t>
                                  </m:r>
                                </m:den>
                              </m:f>
                            </m:e>
                          </m:d>
                        </m:e>
                      </m:func>
                      <m:r>
                        <a:rPr lang="en-US" altLang="en-US" sz="1800" b="0" i="1" smtClean="0">
                          <a:latin typeface="Cambria Math" panose="02040503050406030204" pitchFamily="18" charset="0"/>
                          <a:cs typeface="Times New Roman" panose="02020603050405020304" pitchFamily="18" charset="0"/>
                        </a:rPr>
                        <m:t>=1</m:t>
                      </m:r>
                    </m:oMath>
                  </m:oMathPara>
                </a14:m>
                <a:endParaRPr lang="en-US" altLang="en-US" sz="1800" b="0" dirty="0">
                  <a:latin typeface="Times New Roman" panose="02020603050405020304" pitchFamily="18" charset="0"/>
                  <a:cs typeface="Times New Roman" panose="02020603050405020304" pitchFamily="18" charset="0"/>
                </a:endParaRPr>
              </a:p>
              <a:p>
                <a:pPr marL="0" indent="0">
                  <a:buNone/>
                </a:pPr>
                <a:endParaRPr lang="en-US" altLang="en-US" sz="1800" b="0" dirty="0">
                  <a:latin typeface="Times New Roman" panose="02020603050405020304" pitchFamily="18" charset="0"/>
                  <a:cs typeface="Times New Roman"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m:f>
                        <m:fPr>
                          <m:ctrlPr>
                            <a:rPr lang="en-US" altLang="en-US" sz="1800" b="0" i="1" smtClean="0">
                              <a:latin typeface="Cambria Math" panose="02040503050406030204" pitchFamily="18" charset="0"/>
                              <a:cs typeface="Times New Roman" panose="02020603050405020304" pitchFamily="18" charset="0"/>
                            </a:rPr>
                          </m:ctrlPr>
                        </m:fPr>
                        <m:num>
                          <m:r>
                            <a:rPr lang="en-US" altLang="en-US" sz="1800" b="0" i="1" smtClean="0">
                              <a:latin typeface="Cambria Math" panose="02040503050406030204" pitchFamily="18" charset="0"/>
                              <a:cs typeface="Times New Roman" panose="02020603050405020304" pitchFamily="18" charset="0"/>
                            </a:rPr>
                            <m:t>𝑅</m:t>
                          </m:r>
                        </m:num>
                        <m:den>
                          <m:r>
                            <a:rPr lang="en-US" altLang="en-US" sz="1800" b="0" i="1" smtClean="0">
                              <a:latin typeface="Cambria Math" panose="02040503050406030204" pitchFamily="18" charset="0"/>
                              <a:cs typeface="Times New Roman" panose="02020603050405020304" pitchFamily="18" charset="0"/>
                            </a:rPr>
                            <m:t>𝑟</m:t>
                          </m:r>
                        </m:den>
                      </m:f>
                      <m:r>
                        <a:rPr lang="en-US" altLang="en-US" sz="1800" b="0" i="1" smtClean="0">
                          <a:latin typeface="Cambria Math" panose="02040503050406030204" pitchFamily="18" charset="0"/>
                          <a:cs typeface="Times New Roman" panose="02020603050405020304" pitchFamily="18" charset="0"/>
                        </a:rPr>
                        <m:t>=</m:t>
                      </m:r>
                      <m:r>
                        <a:rPr lang="en-US" altLang="en-US" sz="1800" b="0" i="1" smtClean="0">
                          <a:latin typeface="Cambria Math" panose="02040503050406030204" pitchFamily="18" charset="0"/>
                          <a:cs typeface="Times New Roman" panose="02020603050405020304" pitchFamily="18" charset="0"/>
                        </a:rPr>
                        <m:t>𝑒</m:t>
                      </m:r>
                      <m:r>
                        <a:rPr lang="en-US" altLang="en-US" sz="1800" b="0" i="1" smtClean="0">
                          <a:latin typeface="Cambria Math" panose="02040503050406030204" pitchFamily="18" charset="0"/>
                          <a:cs typeface="Times New Roman" panose="02020603050405020304" pitchFamily="18" charset="0"/>
                        </a:rPr>
                        <m:t>;</m:t>
                      </m:r>
                    </m:oMath>
                  </m:oMathPara>
                </a14:m>
                <a:endParaRPr lang="en-US" altLang="en-US" sz="1800" b="0" dirty="0">
                  <a:latin typeface="Times New Roman" panose="02020603050405020304" pitchFamily="18" charset="0"/>
                  <a:cs typeface="Times New Roman" panose="02020603050405020304" pitchFamily="18" charset="0"/>
                </a:endParaRPr>
              </a:p>
              <a:p>
                <a:pPr marL="0" indent="0">
                  <a:buNone/>
                </a:pPr>
                <a:endParaRPr lang="en-US" altLang="en-US" sz="1800" dirty="0">
                  <a:latin typeface="Times New Roman" panose="02020603050405020304" pitchFamily="18" charset="0"/>
                  <a:cs typeface="Times New Roman"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m:r>
                        <a:rPr lang="en-US" altLang="en-US" sz="1800" b="0" i="1" smtClean="0">
                          <a:latin typeface="Cambria Math" panose="02040503050406030204" pitchFamily="18" charset="0"/>
                          <a:cs typeface="Times New Roman" panose="02020603050405020304" pitchFamily="18" charset="0"/>
                        </a:rPr>
                        <m:t>𝑅</m:t>
                      </m:r>
                      <m:r>
                        <a:rPr lang="en-US" altLang="en-US" sz="1800" b="0" i="1" smtClean="0">
                          <a:latin typeface="Cambria Math" panose="02040503050406030204" pitchFamily="18" charset="0"/>
                          <a:cs typeface="Times New Roman" panose="02020603050405020304" pitchFamily="18" charset="0"/>
                        </a:rPr>
                        <m:t>=2.718.</m:t>
                      </m:r>
                      <m:r>
                        <a:rPr lang="en-US" altLang="en-US" sz="1800" b="0" i="1" smtClean="0">
                          <a:latin typeface="Cambria Math" panose="02040503050406030204" pitchFamily="18" charset="0"/>
                          <a:cs typeface="Times New Roman" panose="02020603050405020304" pitchFamily="18" charset="0"/>
                        </a:rPr>
                        <m:t>𝑟</m:t>
                      </m:r>
                    </m:oMath>
                  </m:oMathPara>
                </a14:m>
                <a:endParaRPr lang="en-US" altLang="en-US" sz="1800" b="0" dirty="0">
                  <a:latin typeface="Times New Roman" panose="02020603050405020304" pitchFamily="18" charset="0"/>
                  <a:cs typeface="Times New Roman" panose="02020603050405020304" pitchFamily="18" charset="0"/>
                </a:endParaRPr>
              </a:p>
              <a:p>
                <a:pPr marL="0" indent="0">
                  <a:buNone/>
                </a:pPr>
                <a:endParaRPr lang="en-US" altLang="en-US" sz="1800" dirty="0">
                  <a:latin typeface="Times New Roman" panose="02020603050405020304" pitchFamily="18" charset="0"/>
                  <a:cs typeface="Times New Roman" panose="02020603050405020304" pitchFamily="18" charset="0"/>
                </a:endParaRPr>
              </a:p>
              <a:p>
                <a:pPr marL="0" indent="0">
                  <a:buNone/>
                </a:pPr>
                <a:r>
                  <a:rPr lang="en-US" altLang="en-US" sz="1800" dirty="0">
                    <a:latin typeface="Times New Roman" panose="02020603050405020304" pitchFamily="18" charset="0"/>
                    <a:cs typeface="Times New Roman" panose="02020603050405020304" pitchFamily="18" charset="0"/>
                  </a:rPr>
                  <a:t>More reading at: </a:t>
                </a:r>
                <a:r>
                  <a:rPr lang="en-US" altLang="en-US" sz="1800" dirty="0">
                    <a:solidFill>
                      <a:schemeClr val="accent1"/>
                    </a:solidFill>
                    <a:latin typeface="Times New Roman" panose="02020603050405020304" pitchFamily="18" charset="0"/>
                    <a:cs typeface="Times New Roman" panose="02020603050405020304" pitchFamily="18" charset="0"/>
                  </a:rPr>
                  <a:t>Electrical Power System by CL Wadhwa (Chapter 9)</a:t>
                </a:r>
              </a:p>
              <a:p>
                <a:pPr marL="0" indent="0">
                  <a:buNone/>
                </a:pPr>
                <a:endParaRPr lang="en-US" altLang="en-US" sz="1800" dirty="0">
                  <a:latin typeface="Times New Roman" panose="02020603050405020304" pitchFamily="18" charset="0"/>
                  <a:cs typeface="Times New Roman" panose="02020603050405020304" pitchFamily="18" charset="0"/>
                </a:endParaRPr>
              </a:p>
              <a:p>
                <a:pPr marL="0" indent="0">
                  <a:buNone/>
                </a:pPr>
                <a:endParaRPr lang="en-US" altLang="en-US" sz="1800" dirty="0">
                  <a:latin typeface="Times New Roman" panose="02020603050405020304" pitchFamily="18" charset="0"/>
                  <a:cs typeface="Times New Roman" panose="02020603050405020304" pitchFamily="18" charset="0"/>
                </a:endParaRPr>
              </a:p>
            </p:txBody>
          </p:sp>
        </mc:Choice>
        <mc:Fallback xmlns="">
          <p:sp>
            <p:nvSpPr>
              <p:cNvPr id="2" name="Content Placeholder 1">
                <a:extLst>
                  <a:ext uri="{FF2B5EF4-FFF2-40B4-BE49-F238E27FC236}">
                    <a16:creationId xmlns:a16="http://schemas.microsoft.com/office/drawing/2014/main" id="{70404B5A-B867-A6ED-36AE-BE3A147047C8}"/>
                  </a:ext>
                </a:extLst>
              </p:cNvPr>
              <p:cNvSpPr>
                <a:spLocks noGrp="1" noRot="1" noChangeAspect="1" noMove="1" noResize="1" noEditPoints="1" noAdjustHandles="1" noChangeArrowheads="1" noChangeShapeType="1" noTextEdit="1"/>
              </p:cNvSpPr>
              <p:nvPr>
                <p:ph idx="1"/>
              </p:nvPr>
            </p:nvSpPr>
            <p:spPr>
              <a:xfrm>
                <a:off x="457200" y="1143000"/>
                <a:ext cx="4297680" cy="5029200"/>
              </a:xfrm>
              <a:blipFill>
                <a:blip r:embed="rId2"/>
                <a:stretch>
                  <a:fillRect l="-1135" t="-1212" r="-2411"/>
                </a:stretch>
              </a:blipFill>
            </p:spPr>
            <p:txBody>
              <a:bodyPr/>
              <a:lstStyle/>
              <a:p>
                <a:r>
                  <a:rPr lang="en-IN">
                    <a:noFill/>
                  </a:rPr>
                  <a:t> </a:t>
                </a:r>
              </a:p>
            </p:txBody>
          </p:sp>
        </mc:Fallback>
      </mc:AlternateContent>
      <p:sp>
        <p:nvSpPr>
          <p:cNvPr id="3" name="Footer Placeholder 2">
            <a:extLst>
              <a:ext uri="{FF2B5EF4-FFF2-40B4-BE49-F238E27FC236}">
                <a16:creationId xmlns:a16="http://schemas.microsoft.com/office/drawing/2014/main" id="{27BAAA0E-5DEB-38B9-9059-3A35E184662D}"/>
              </a:ext>
            </a:extLst>
          </p:cNvPr>
          <p:cNvSpPr>
            <a:spLocks noGrp="1"/>
          </p:cNvSpPr>
          <p:nvPr>
            <p:ph type="ftr" sz="quarter" idx="11"/>
          </p:nvPr>
        </p:nvSpPr>
        <p:spPr/>
        <p:txBody>
          <a:bodyPr/>
          <a:lstStyle/>
          <a:p>
            <a:r>
              <a:rPr lang="en-US"/>
              <a:t>Power Engineering II (EE-238) -- Prof. Sandeep Anand, IIT Bombay</a:t>
            </a:r>
            <a:endParaRPr lang="en-GB" dirty="0"/>
          </a:p>
        </p:txBody>
      </p:sp>
      <p:sp>
        <p:nvSpPr>
          <p:cNvPr id="4" name="Slide Number Placeholder 3">
            <a:extLst>
              <a:ext uri="{FF2B5EF4-FFF2-40B4-BE49-F238E27FC236}">
                <a16:creationId xmlns:a16="http://schemas.microsoft.com/office/drawing/2014/main" id="{AE0689BB-8C48-7FA8-A363-6D4E814C91CF}"/>
              </a:ext>
            </a:extLst>
          </p:cNvPr>
          <p:cNvSpPr>
            <a:spLocks noGrp="1"/>
          </p:cNvSpPr>
          <p:nvPr>
            <p:ph type="sldNum" sz="quarter" idx="12"/>
          </p:nvPr>
        </p:nvSpPr>
        <p:spPr/>
        <p:txBody>
          <a:bodyPr/>
          <a:lstStyle/>
          <a:p>
            <a:fld id="{49596EAA-E04B-47F9-B760-52508BFA6EE9}" type="slidenum">
              <a:rPr lang="en-GB" smtClean="0"/>
              <a:t>17</a:t>
            </a:fld>
            <a:endParaRPr lang="en-GB"/>
          </a:p>
        </p:txBody>
      </p:sp>
      <p:sp>
        <p:nvSpPr>
          <p:cNvPr id="5" name="Title 4">
            <a:extLst>
              <a:ext uri="{FF2B5EF4-FFF2-40B4-BE49-F238E27FC236}">
                <a16:creationId xmlns:a16="http://schemas.microsoft.com/office/drawing/2014/main" id="{39A14424-5862-2499-8413-8D39226BF7D1}"/>
              </a:ext>
            </a:extLst>
          </p:cNvPr>
          <p:cNvSpPr>
            <a:spLocks noGrp="1"/>
          </p:cNvSpPr>
          <p:nvPr>
            <p:ph type="title"/>
          </p:nvPr>
        </p:nvSpPr>
        <p:spPr/>
        <p:txBody>
          <a:bodyPr/>
          <a:lstStyle/>
          <a:p>
            <a:r>
              <a:rPr lang="en-US" dirty="0"/>
              <a:t>Electric stress in the cable (cont..)</a:t>
            </a:r>
            <a:endParaRPr lang="en-IN" dirty="0"/>
          </a:p>
        </p:txBody>
      </p:sp>
      <p:sp>
        <p:nvSpPr>
          <p:cNvPr id="7" name="Content Placeholder 5">
            <a:extLst>
              <a:ext uri="{FF2B5EF4-FFF2-40B4-BE49-F238E27FC236}">
                <a16:creationId xmlns:a16="http://schemas.microsoft.com/office/drawing/2014/main" id="{3E52BF47-7541-205D-623E-9F774956A7BA}"/>
              </a:ext>
            </a:extLst>
          </p:cNvPr>
          <p:cNvSpPr>
            <a:spLocks noGrp="1"/>
          </p:cNvSpPr>
          <p:nvPr>
            <p:ph idx="13"/>
          </p:nvPr>
        </p:nvSpPr>
        <p:spPr>
          <a:xfrm>
            <a:off x="759732" y="5983976"/>
            <a:ext cx="10515600" cy="365125"/>
          </a:xfrm>
        </p:spPr>
        <p:txBody>
          <a:bodyPr/>
          <a:lstStyle/>
          <a:p>
            <a:r>
              <a:rPr lang="en-US" dirty="0"/>
              <a:t>Electrical Power System by CL Wadhwa (Chapter 9)</a:t>
            </a:r>
            <a:endParaRPr lang="en-IN" dirty="0"/>
          </a:p>
        </p:txBody>
      </p:sp>
      <p:sp>
        <p:nvSpPr>
          <p:cNvPr id="12" name="TextBox 11">
            <a:extLst>
              <a:ext uri="{FF2B5EF4-FFF2-40B4-BE49-F238E27FC236}">
                <a16:creationId xmlns:a16="http://schemas.microsoft.com/office/drawing/2014/main" id="{4A102334-6574-B398-8647-792A1E91BE17}"/>
              </a:ext>
            </a:extLst>
          </p:cNvPr>
          <p:cNvSpPr txBox="1"/>
          <p:nvPr/>
        </p:nvSpPr>
        <p:spPr>
          <a:xfrm>
            <a:off x="4412246" y="4444755"/>
            <a:ext cx="2751074" cy="307777"/>
          </a:xfrm>
          <a:prstGeom prst="rect">
            <a:avLst/>
          </a:prstGeom>
          <a:noFill/>
        </p:spPr>
        <p:txBody>
          <a:bodyPr wrap="none" rtlCol="0">
            <a:spAutoFit/>
          </a:bodyPr>
          <a:lstStyle/>
          <a:p>
            <a:r>
              <a:rPr lang="en-US" sz="1400" dirty="0">
                <a:latin typeface="Times New Roman" panose="02020603050405020304" pitchFamily="18" charset="0"/>
                <a:cs typeface="Times New Roman" panose="02020603050405020304" pitchFamily="18" charset="0"/>
              </a:rPr>
              <a:t>Electric stress in a single core cable</a:t>
            </a:r>
            <a:endParaRPr lang="en-IN" sz="1400" dirty="0">
              <a:latin typeface="Times New Roman" panose="02020603050405020304" pitchFamily="18" charset="0"/>
              <a:cs typeface="Times New Roman" panose="02020603050405020304" pitchFamily="18" charset="0"/>
            </a:endParaRPr>
          </a:p>
        </p:txBody>
      </p:sp>
      <p:pic>
        <p:nvPicPr>
          <p:cNvPr id="15" name="Picture 14">
            <a:extLst>
              <a:ext uri="{FF2B5EF4-FFF2-40B4-BE49-F238E27FC236}">
                <a16:creationId xmlns:a16="http://schemas.microsoft.com/office/drawing/2014/main" id="{1E4FEEE6-6A95-ACD6-973C-8234130F3AA3}"/>
              </a:ext>
            </a:extLst>
          </p:cNvPr>
          <p:cNvPicPr>
            <a:picLocks noChangeAspect="1"/>
          </p:cNvPicPr>
          <p:nvPr/>
        </p:nvPicPr>
        <p:blipFill>
          <a:blip r:embed="rId3"/>
          <a:stretch>
            <a:fillRect/>
          </a:stretch>
        </p:blipFill>
        <p:spPr>
          <a:xfrm>
            <a:off x="4412246" y="1464309"/>
            <a:ext cx="2469539" cy="2684879"/>
          </a:xfrm>
          <a:prstGeom prst="rect">
            <a:avLst/>
          </a:prstGeom>
        </p:spPr>
      </p:pic>
      <p:pic>
        <p:nvPicPr>
          <p:cNvPr id="8" name="Picture 7">
            <a:extLst>
              <a:ext uri="{FF2B5EF4-FFF2-40B4-BE49-F238E27FC236}">
                <a16:creationId xmlns:a16="http://schemas.microsoft.com/office/drawing/2014/main" id="{EC072387-4A7B-D118-0AEC-DEBA881FAEE8}"/>
              </a:ext>
            </a:extLst>
          </p:cNvPr>
          <p:cNvPicPr>
            <a:picLocks noChangeAspect="1"/>
          </p:cNvPicPr>
          <p:nvPr/>
        </p:nvPicPr>
        <p:blipFill>
          <a:blip r:embed="rId4"/>
          <a:stretch>
            <a:fillRect/>
          </a:stretch>
        </p:blipFill>
        <p:spPr>
          <a:xfrm>
            <a:off x="7434809" y="1382561"/>
            <a:ext cx="4582164" cy="2848373"/>
          </a:xfrm>
          <a:prstGeom prst="rect">
            <a:avLst/>
          </a:prstGeom>
        </p:spPr>
      </p:pic>
      <p:cxnSp>
        <p:nvCxnSpPr>
          <p:cNvPr id="10" name="Straight Connector 9">
            <a:extLst>
              <a:ext uri="{FF2B5EF4-FFF2-40B4-BE49-F238E27FC236}">
                <a16:creationId xmlns:a16="http://schemas.microsoft.com/office/drawing/2014/main" id="{85DA1FE4-037C-C211-9DF8-FB1D967F2722}"/>
              </a:ext>
            </a:extLst>
          </p:cNvPr>
          <p:cNvCxnSpPr/>
          <p:nvPr/>
        </p:nvCxnSpPr>
        <p:spPr>
          <a:xfrm>
            <a:off x="7240385" y="1143000"/>
            <a:ext cx="0" cy="4650971"/>
          </a:xfrm>
          <a:prstGeom prst="line">
            <a:avLst/>
          </a:prstGeom>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2293A31C-7075-6AE3-F2BD-685FD6DADB55}"/>
              </a:ext>
            </a:extLst>
          </p:cNvPr>
          <p:cNvSpPr txBox="1"/>
          <p:nvPr/>
        </p:nvSpPr>
        <p:spPr>
          <a:xfrm>
            <a:off x="8273288" y="4420939"/>
            <a:ext cx="2497158" cy="307777"/>
          </a:xfrm>
          <a:prstGeom prst="rect">
            <a:avLst/>
          </a:prstGeom>
          <a:noFill/>
        </p:spPr>
        <p:txBody>
          <a:bodyPr wrap="none" rtlCol="0">
            <a:spAutoFit/>
          </a:bodyPr>
          <a:lstStyle/>
          <a:p>
            <a:r>
              <a:rPr lang="en-US" sz="1400" dirty="0">
                <a:latin typeface="Times New Roman" panose="02020603050405020304" pitchFamily="18" charset="0"/>
                <a:cs typeface="Times New Roman" panose="02020603050405020304" pitchFamily="18" charset="0"/>
              </a:rPr>
              <a:t>Variation of E as function of r/R</a:t>
            </a:r>
            <a:endParaRPr lang="en-IN" sz="1400" dirty="0">
              <a:latin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id="{E5115F21-FF7B-C0F0-2F3C-20CAA00D2E96}"/>
              </a:ext>
            </a:extLst>
          </p:cNvPr>
          <p:cNvSpPr txBox="1"/>
          <p:nvPr/>
        </p:nvSpPr>
        <p:spPr>
          <a:xfrm>
            <a:off x="7240385" y="1585780"/>
            <a:ext cx="293670" cy="307777"/>
          </a:xfrm>
          <a:prstGeom prst="rect">
            <a:avLst/>
          </a:prstGeom>
          <a:noFill/>
        </p:spPr>
        <p:txBody>
          <a:bodyPr wrap="none" rtlCol="0">
            <a:spAutoFit/>
          </a:bodyPr>
          <a:lstStyle/>
          <a:p>
            <a:r>
              <a:rPr lang="en-US" sz="1400" dirty="0">
                <a:latin typeface="Times New Roman" panose="02020603050405020304" pitchFamily="18" charset="0"/>
                <a:cs typeface="Times New Roman" panose="02020603050405020304" pitchFamily="18" charset="0"/>
              </a:rPr>
              <a:t>E</a:t>
            </a:r>
            <a:endParaRPr lang="en-IN"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406196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726840-5E95-2430-4EDA-1A79B67A09A6}"/>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ED059FC0-23C0-F4C7-32C1-2211FD1FF098}"/>
                  </a:ext>
                </a:extLst>
              </p:cNvPr>
              <p:cNvSpPr>
                <a:spLocks noGrp="1"/>
              </p:cNvSpPr>
              <p:nvPr>
                <p:ph idx="1"/>
              </p:nvPr>
            </p:nvSpPr>
            <p:spPr>
              <a:xfrm>
                <a:off x="457199" y="1143000"/>
                <a:ext cx="10818133" cy="5029200"/>
              </a:xfrm>
            </p:spPr>
            <p:txBody>
              <a:bodyPr>
                <a:normAutofit/>
              </a:bodyPr>
              <a:lstStyle/>
              <a:p>
                <a:pPr>
                  <a:lnSpc>
                    <a:spcPct val="150000"/>
                  </a:lnSpc>
                </a:pPr>
                <a:r>
                  <a:rPr lang="en-US" altLang="en-US" sz="1800" b="0" i="0" dirty="0">
                    <a:latin typeface="Times New Roman" panose="02020603050405020304" pitchFamily="18" charset="0"/>
                    <a:cs typeface="Times New Roman" panose="02020603050405020304" pitchFamily="18" charset="0"/>
                  </a:rPr>
                  <a:t>Electric field inside the cable is not uniform, maximum at conductor surface and minimum at the sheath.</a:t>
                </a:r>
              </a:p>
              <a:p>
                <a:pPr>
                  <a:lnSpc>
                    <a:spcPct val="150000"/>
                  </a:lnSpc>
                </a:pPr>
                <a:r>
                  <a:rPr lang="en-US" altLang="en-US" sz="1800" b="0" i="0" dirty="0">
                    <a:latin typeface="Times New Roman" panose="02020603050405020304" pitchFamily="18" charset="0"/>
                    <a:cs typeface="Times New Roman" panose="02020603050405020304" pitchFamily="18" charset="0"/>
                  </a:rPr>
                  <a:t>Thus insulation material is not properly utilized.</a:t>
                </a:r>
              </a:p>
              <a:p>
                <a:pPr>
                  <a:lnSpc>
                    <a:spcPct val="150000"/>
                  </a:lnSpc>
                </a:pPr>
                <a:r>
                  <a:rPr lang="en-US" altLang="en-US" sz="1800" b="0" i="0" dirty="0">
                    <a:latin typeface="Times New Roman" panose="02020603050405020304" pitchFamily="18" charset="0"/>
                    <a:cs typeface="Times New Roman" panose="02020603050405020304" pitchFamily="18" charset="0"/>
                  </a:rPr>
                  <a:t>The insulation near conductor surface is stressed more while there is very less stress at the outer diameter of cable.</a:t>
                </a:r>
              </a:p>
              <a:p>
                <a:pPr>
                  <a:lnSpc>
                    <a:spcPct val="150000"/>
                  </a:lnSpc>
                </a:pPr>
                <a:r>
                  <a:rPr lang="en-US" altLang="en-US" sz="1800" b="0" i="0" dirty="0">
                    <a:latin typeface="Times New Roman" panose="02020603050405020304" pitchFamily="18" charset="0"/>
                    <a:cs typeface="Times New Roman" panose="02020603050405020304" pitchFamily="18" charset="0"/>
                  </a:rPr>
                  <a:t>Grading is used to decrease difference between </a:t>
                </a:r>
                <a14:m>
                  <m:oMath xmlns:m="http://schemas.openxmlformats.org/officeDocument/2006/math">
                    <m:sSub>
                      <m:sSubPr>
                        <m:ctrlPr>
                          <a:rPr lang="en-US" altLang="en-US" sz="1800" b="0" i="1" dirty="0" smtClean="0">
                            <a:latin typeface="Cambria Math" panose="02040503050406030204" pitchFamily="18" charset="0"/>
                            <a:cs typeface="Times New Roman" panose="02020603050405020304" pitchFamily="18" charset="0"/>
                          </a:rPr>
                        </m:ctrlPr>
                      </m:sSubPr>
                      <m:e>
                        <m:r>
                          <a:rPr lang="en-US" altLang="en-US" sz="1800" b="0" i="1" dirty="0" smtClean="0">
                            <a:latin typeface="Cambria Math" panose="02040503050406030204" pitchFamily="18" charset="0"/>
                            <a:cs typeface="Times New Roman" panose="02020603050405020304" pitchFamily="18" charset="0"/>
                          </a:rPr>
                          <m:t>𝐸</m:t>
                        </m:r>
                      </m:e>
                      <m:sub>
                        <m:r>
                          <a:rPr lang="en-US" altLang="en-US" sz="1800" b="0" i="1" dirty="0" smtClean="0">
                            <a:latin typeface="Cambria Math" panose="02040503050406030204" pitchFamily="18" charset="0"/>
                            <a:cs typeface="Times New Roman" panose="02020603050405020304" pitchFamily="18" charset="0"/>
                          </a:rPr>
                          <m:t>𝑚𝑎𝑥</m:t>
                        </m:r>
                      </m:sub>
                    </m:sSub>
                  </m:oMath>
                </a14:m>
                <a:r>
                  <a:rPr lang="en-US" altLang="en-US" sz="1800" b="0" i="0" dirty="0">
                    <a:latin typeface="Times New Roman" panose="02020603050405020304" pitchFamily="18" charset="0"/>
                    <a:cs typeface="Times New Roman" panose="02020603050405020304" pitchFamily="18" charset="0"/>
                  </a:rPr>
                  <a:t> and</a:t>
                </a:r>
                <a:r>
                  <a:rPr lang="en-US" altLang="en-US" sz="1800" dirty="0">
                    <a:cs typeface="Times New Roman" panose="02020603050405020304" pitchFamily="18" charset="0"/>
                  </a:rPr>
                  <a:t> </a:t>
                </a:r>
                <a14:m>
                  <m:oMath xmlns:m="http://schemas.openxmlformats.org/officeDocument/2006/math">
                    <m:sSub>
                      <m:sSubPr>
                        <m:ctrlPr>
                          <a:rPr lang="en-US" altLang="en-US" sz="1800" i="1" dirty="0">
                            <a:latin typeface="Cambria Math" panose="02040503050406030204" pitchFamily="18" charset="0"/>
                            <a:cs typeface="Times New Roman" panose="02020603050405020304" pitchFamily="18" charset="0"/>
                          </a:rPr>
                        </m:ctrlPr>
                      </m:sSubPr>
                      <m:e>
                        <m:r>
                          <a:rPr lang="en-US" altLang="en-US" sz="1800" i="1" dirty="0">
                            <a:latin typeface="Cambria Math" panose="02040503050406030204" pitchFamily="18" charset="0"/>
                            <a:cs typeface="Times New Roman" panose="02020603050405020304" pitchFamily="18" charset="0"/>
                          </a:rPr>
                          <m:t>𝐸</m:t>
                        </m:r>
                      </m:e>
                      <m:sub>
                        <m:r>
                          <a:rPr lang="en-US" altLang="en-US" sz="1800" i="1" dirty="0">
                            <a:latin typeface="Cambria Math" panose="02040503050406030204" pitchFamily="18" charset="0"/>
                            <a:cs typeface="Times New Roman" panose="02020603050405020304" pitchFamily="18" charset="0"/>
                          </a:rPr>
                          <m:t>𝑚</m:t>
                        </m:r>
                        <m:r>
                          <a:rPr lang="en-US" altLang="en-US" sz="1800" b="0" i="1" dirty="0" smtClean="0">
                            <a:latin typeface="Cambria Math" panose="02040503050406030204" pitchFamily="18" charset="0"/>
                            <a:cs typeface="Times New Roman" panose="02020603050405020304" pitchFamily="18" charset="0"/>
                          </a:rPr>
                          <m:t>𝑖𝑛</m:t>
                        </m:r>
                      </m:sub>
                    </m:sSub>
                  </m:oMath>
                </a14:m>
                <a:r>
                  <a:rPr lang="en-US" altLang="en-US" sz="1800" b="0" i="0" dirty="0">
                    <a:latin typeface="Times New Roman" panose="02020603050405020304" pitchFamily="18" charset="0"/>
                    <a:cs typeface="Times New Roman" panose="02020603050405020304" pitchFamily="18" charset="0"/>
                  </a:rPr>
                  <a:t>.</a:t>
                </a:r>
              </a:p>
              <a:p>
                <a:pPr>
                  <a:lnSpc>
                    <a:spcPct val="150000"/>
                  </a:lnSpc>
                </a:pPr>
                <a:r>
                  <a:rPr lang="en-US" altLang="en-US" sz="1800" b="0" i="0" dirty="0">
                    <a:latin typeface="Times New Roman" panose="02020603050405020304" pitchFamily="18" charset="0"/>
                    <a:cs typeface="Times New Roman" panose="02020603050405020304" pitchFamily="18" charset="0"/>
                  </a:rPr>
                  <a:t>Grading can be broadly classified into two categories.</a:t>
                </a:r>
              </a:p>
              <a:p>
                <a:pPr marL="720000" indent="-342900">
                  <a:lnSpc>
                    <a:spcPct val="150000"/>
                  </a:lnSpc>
                  <a:buFont typeface="+mj-lt"/>
                  <a:buAutoNum type="arabicPeriod"/>
                </a:pPr>
                <a:r>
                  <a:rPr lang="en-US" altLang="en-US" sz="1800" b="0" i="0" dirty="0">
                    <a:latin typeface="Times New Roman" panose="02020603050405020304" pitchFamily="18" charset="0"/>
                    <a:cs typeface="Times New Roman" panose="02020603050405020304" pitchFamily="18" charset="0"/>
                  </a:rPr>
                  <a:t>Capacitance Grading </a:t>
                </a:r>
                <a:r>
                  <a:rPr lang="en-US" altLang="en-US" sz="1800" b="0" i="0" dirty="0">
                    <a:solidFill>
                      <a:schemeClr val="accent1"/>
                    </a:solidFill>
                    <a:latin typeface="Times New Roman" panose="02020603050405020304" pitchFamily="18" charset="0"/>
                    <a:cs typeface="Times New Roman" panose="02020603050405020304" pitchFamily="18" charset="0"/>
                  </a:rPr>
                  <a:t>(More available at Ref [1])</a:t>
                </a:r>
              </a:p>
              <a:p>
                <a:pPr marL="720000" indent="-342900">
                  <a:lnSpc>
                    <a:spcPct val="150000"/>
                  </a:lnSpc>
                  <a:buFont typeface="+mj-lt"/>
                  <a:buAutoNum type="arabicPeriod"/>
                </a:pPr>
                <a:r>
                  <a:rPr lang="en-US" altLang="en-US" sz="1800" b="0" i="0" dirty="0" err="1">
                    <a:latin typeface="Times New Roman" panose="02020603050405020304" pitchFamily="18" charset="0"/>
                    <a:cs typeface="Times New Roman" panose="02020603050405020304" pitchFamily="18" charset="0"/>
                  </a:rPr>
                  <a:t>Intersheath</a:t>
                </a:r>
                <a:r>
                  <a:rPr lang="en-US" altLang="en-US" sz="1800" b="0" i="0" dirty="0">
                    <a:latin typeface="Times New Roman" panose="02020603050405020304" pitchFamily="18" charset="0"/>
                    <a:cs typeface="Times New Roman" panose="02020603050405020304" pitchFamily="18" charset="0"/>
                  </a:rPr>
                  <a:t> Grading </a:t>
                </a:r>
                <a:r>
                  <a:rPr lang="en-US" altLang="en-US" sz="1800" b="0" i="0" dirty="0">
                    <a:solidFill>
                      <a:schemeClr val="accent1"/>
                    </a:solidFill>
                    <a:latin typeface="Times New Roman" panose="02020603050405020304" pitchFamily="18" charset="0"/>
                    <a:cs typeface="Times New Roman" panose="02020603050405020304" pitchFamily="18" charset="0"/>
                  </a:rPr>
                  <a:t>(More available at Ref [1])</a:t>
                </a:r>
                <a:endParaRPr lang="en-US" altLang="en-US" sz="1800" b="0" i="0" dirty="0">
                  <a:latin typeface="Times New Roman" panose="02020603050405020304" pitchFamily="18" charset="0"/>
                  <a:cs typeface="Times New Roman" panose="02020603050405020304" pitchFamily="18" charset="0"/>
                </a:endParaRPr>
              </a:p>
              <a:p>
                <a:pPr marL="0" indent="0">
                  <a:buNone/>
                </a:pPr>
                <a:endParaRPr lang="en-US" altLang="en-US" sz="1800" dirty="0">
                  <a:latin typeface="Times New Roman" panose="02020603050405020304" pitchFamily="18" charset="0"/>
                  <a:cs typeface="Times New Roman" panose="02020603050405020304" pitchFamily="18" charset="0"/>
                </a:endParaRPr>
              </a:p>
              <a:p>
                <a:pPr marL="0" indent="0">
                  <a:buNone/>
                </a:pPr>
                <a:endParaRPr lang="en-US" altLang="en-US" sz="1800" dirty="0">
                  <a:latin typeface="Times New Roman" panose="02020603050405020304" pitchFamily="18" charset="0"/>
                  <a:cs typeface="Times New Roman" panose="02020603050405020304" pitchFamily="18" charset="0"/>
                </a:endParaRPr>
              </a:p>
            </p:txBody>
          </p:sp>
        </mc:Choice>
        <mc:Fallback xmlns="">
          <p:sp>
            <p:nvSpPr>
              <p:cNvPr id="2" name="Content Placeholder 1">
                <a:extLst>
                  <a:ext uri="{FF2B5EF4-FFF2-40B4-BE49-F238E27FC236}">
                    <a16:creationId xmlns:a16="http://schemas.microsoft.com/office/drawing/2014/main" id="{ED059FC0-23C0-F4C7-32C1-2211FD1FF098}"/>
                  </a:ext>
                </a:extLst>
              </p:cNvPr>
              <p:cNvSpPr>
                <a:spLocks noGrp="1" noRot="1" noChangeAspect="1" noMove="1" noResize="1" noEditPoints="1" noAdjustHandles="1" noChangeArrowheads="1" noChangeShapeType="1" noTextEdit="1"/>
              </p:cNvSpPr>
              <p:nvPr>
                <p:ph idx="1"/>
              </p:nvPr>
            </p:nvSpPr>
            <p:spPr>
              <a:xfrm>
                <a:off x="457199" y="1143000"/>
                <a:ext cx="10818133" cy="5029200"/>
              </a:xfrm>
              <a:blipFill>
                <a:blip r:embed="rId2"/>
                <a:stretch>
                  <a:fillRect l="-338"/>
                </a:stretch>
              </a:blipFill>
            </p:spPr>
            <p:txBody>
              <a:bodyPr/>
              <a:lstStyle/>
              <a:p>
                <a:r>
                  <a:rPr lang="en-IN">
                    <a:noFill/>
                  </a:rPr>
                  <a:t> </a:t>
                </a:r>
              </a:p>
            </p:txBody>
          </p:sp>
        </mc:Fallback>
      </mc:AlternateContent>
      <p:sp>
        <p:nvSpPr>
          <p:cNvPr id="3" name="Footer Placeholder 2">
            <a:extLst>
              <a:ext uri="{FF2B5EF4-FFF2-40B4-BE49-F238E27FC236}">
                <a16:creationId xmlns:a16="http://schemas.microsoft.com/office/drawing/2014/main" id="{D69C14F6-41EF-325D-7657-792C759EEACA}"/>
              </a:ext>
            </a:extLst>
          </p:cNvPr>
          <p:cNvSpPr>
            <a:spLocks noGrp="1"/>
          </p:cNvSpPr>
          <p:nvPr>
            <p:ph type="ftr" sz="quarter" idx="11"/>
          </p:nvPr>
        </p:nvSpPr>
        <p:spPr/>
        <p:txBody>
          <a:bodyPr/>
          <a:lstStyle/>
          <a:p>
            <a:r>
              <a:rPr lang="en-US"/>
              <a:t>Power Engineering II (EE-238) -- Prof. Sandeep Anand, IIT Bombay</a:t>
            </a:r>
            <a:endParaRPr lang="en-GB" dirty="0"/>
          </a:p>
        </p:txBody>
      </p:sp>
      <p:sp>
        <p:nvSpPr>
          <p:cNvPr id="4" name="Slide Number Placeholder 3">
            <a:extLst>
              <a:ext uri="{FF2B5EF4-FFF2-40B4-BE49-F238E27FC236}">
                <a16:creationId xmlns:a16="http://schemas.microsoft.com/office/drawing/2014/main" id="{42D12641-53A7-97EE-2B2C-125BA3E41738}"/>
              </a:ext>
            </a:extLst>
          </p:cNvPr>
          <p:cNvSpPr>
            <a:spLocks noGrp="1"/>
          </p:cNvSpPr>
          <p:nvPr>
            <p:ph type="sldNum" sz="quarter" idx="12"/>
          </p:nvPr>
        </p:nvSpPr>
        <p:spPr/>
        <p:txBody>
          <a:bodyPr/>
          <a:lstStyle/>
          <a:p>
            <a:fld id="{49596EAA-E04B-47F9-B760-52508BFA6EE9}" type="slidenum">
              <a:rPr lang="en-GB" smtClean="0"/>
              <a:t>18</a:t>
            </a:fld>
            <a:endParaRPr lang="en-GB"/>
          </a:p>
        </p:txBody>
      </p:sp>
      <p:sp>
        <p:nvSpPr>
          <p:cNvPr id="5" name="Title 4">
            <a:extLst>
              <a:ext uri="{FF2B5EF4-FFF2-40B4-BE49-F238E27FC236}">
                <a16:creationId xmlns:a16="http://schemas.microsoft.com/office/drawing/2014/main" id="{A0A826FC-66BF-C5DD-FCCF-1796A4B826D0}"/>
              </a:ext>
            </a:extLst>
          </p:cNvPr>
          <p:cNvSpPr>
            <a:spLocks noGrp="1"/>
          </p:cNvSpPr>
          <p:nvPr>
            <p:ph type="title"/>
          </p:nvPr>
        </p:nvSpPr>
        <p:spPr/>
        <p:txBody>
          <a:bodyPr/>
          <a:lstStyle/>
          <a:p>
            <a:r>
              <a:rPr lang="en-US" dirty="0"/>
              <a:t>Grading of cables</a:t>
            </a:r>
            <a:endParaRPr lang="en-IN" dirty="0"/>
          </a:p>
        </p:txBody>
      </p:sp>
      <p:sp>
        <p:nvSpPr>
          <p:cNvPr id="7" name="Content Placeholder 5">
            <a:extLst>
              <a:ext uri="{FF2B5EF4-FFF2-40B4-BE49-F238E27FC236}">
                <a16:creationId xmlns:a16="http://schemas.microsoft.com/office/drawing/2014/main" id="{51A89108-E700-2C96-BC1D-9F4991F92A08}"/>
              </a:ext>
            </a:extLst>
          </p:cNvPr>
          <p:cNvSpPr>
            <a:spLocks noGrp="1"/>
          </p:cNvSpPr>
          <p:nvPr>
            <p:ph idx="13"/>
          </p:nvPr>
        </p:nvSpPr>
        <p:spPr>
          <a:xfrm>
            <a:off x="759732" y="5983976"/>
            <a:ext cx="10515600" cy="365125"/>
          </a:xfrm>
        </p:spPr>
        <p:txBody>
          <a:bodyPr/>
          <a:lstStyle/>
          <a:p>
            <a:r>
              <a:rPr lang="en-US" dirty="0"/>
              <a:t>Ref [1] Electrical Power System by CL Wadhwa (Chapter 9)</a:t>
            </a:r>
            <a:endParaRPr lang="en-IN" dirty="0"/>
          </a:p>
        </p:txBody>
      </p:sp>
    </p:spTree>
    <p:extLst>
      <p:ext uri="{BB962C8B-B14F-4D97-AF65-F5344CB8AC3E}">
        <p14:creationId xmlns:p14="http://schemas.microsoft.com/office/powerpoint/2010/main" val="28758740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4B5A17-BEC5-2EF7-6BAF-8C748CB73763}"/>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B1A56C97-CB2B-F7AA-E017-9B93B5D44C2E}"/>
                  </a:ext>
                </a:extLst>
              </p:cNvPr>
              <p:cNvSpPr>
                <a:spLocks noGrp="1"/>
              </p:cNvSpPr>
              <p:nvPr>
                <p:ph idx="1"/>
              </p:nvPr>
            </p:nvSpPr>
            <p:spPr>
              <a:xfrm>
                <a:off x="457200" y="1143000"/>
                <a:ext cx="9511394" cy="5029200"/>
              </a:xfrm>
            </p:spPr>
            <p:txBody>
              <a:bodyPr>
                <a:normAutofit lnSpcReduction="10000"/>
              </a:bodyPr>
              <a:lstStyle/>
              <a:p>
                <a:pPr marL="0" indent="0">
                  <a:buNone/>
                </a:pPr>
                <a:r>
                  <a:rPr lang="en-US" altLang="en-US" sz="1800" dirty="0">
                    <a:latin typeface="Times New Roman" panose="02020603050405020304" pitchFamily="18" charset="0"/>
                    <a:cs typeface="Times New Roman" panose="02020603050405020304" pitchFamily="18" charset="0"/>
                  </a:rPr>
                  <a:t>IF power loss in cable is higher </a:t>
                </a:r>
                <a:r>
                  <a:rPr lang="en-US" altLang="en-US" sz="1800" dirty="0" err="1">
                    <a:latin typeface="Times New Roman" panose="02020603050405020304" pitchFamily="18" charset="0"/>
                    <a:cs typeface="Times New Roman" panose="02020603050405020304" pitchFamily="18" charset="0"/>
                  </a:rPr>
                  <a:t>thatn</a:t>
                </a:r>
                <a:r>
                  <a:rPr lang="en-US" altLang="en-US" sz="1800" dirty="0">
                    <a:latin typeface="Times New Roman" panose="02020603050405020304" pitchFamily="18" charset="0"/>
                    <a:cs typeface="Times New Roman" panose="02020603050405020304" pitchFamily="18" charset="0"/>
                  </a:rPr>
                  <a:t> </a:t>
                </a:r>
                <a:r>
                  <a:rPr lang="en-US" altLang="en-US" sz="1800" dirty="0" err="1">
                    <a:latin typeface="Times New Roman" panose="02020603050405020304" pitchFamily="18" charset="0"/>
                    <a:cs typeface="Times New Roman" panose="02020603050405020304" pitchFamily="18" charset="0"/>
                  </a:rPr>
                  <a:t>disscipiation</a:t>
                </a:r>
                <a:r>
                  <a:rPr lang="en-US" altLang="en-US" sz="1800" dirty="0">
                    <a:latin typeface="Times New Roman" panose="02020603050405020304" pitchFamily="18" charset="0"/>
                    <a:cs typeface="Times New Roman" panose="02020603050405020304" pitchFamily="18" charset="0"/>
                  </a:rPr>
                  <a:t> of heat; it may damage the cable;</a:t>
                </a:r>
              </a:p>
              <a:p>
                <a:pPr marL="0" indent="0">
                  <a:buNone/>
                </a:pPr>
                <a:r>
                  <a:rPr lang="en-US" altLang="en-US" sz="1800" dirty="0">
                    <a:latin typeface="Times New Roman" panose="02020603050405020304" pitchFamily="18" charset="0"/>
                    <a:cs typeface="Times New Roman" panose="02020603050405020304" pitchFamily="18" charset="0"/>
                  </a:rPr>
                  <a:t>Types of power loss is cables:</a:t>
                </a:r>
              </a:p>
              <a:p>
                <a:r>
                  <a:rPr lang="en-US" altLang="en-US" sz="1800" b="1" dirty="0">
                    <a:latin typeface="Times New Roman" panose="02020603050405020304" pitchFamily="18" charset="0"/>
                    <a:cs typeface="Times New Roman" panose="02020603050405020304" pitchFamily="18" charset="0"/>
                  </a:rPr>
                  <a:t>Core loss </a:t>
                </a:r>
                <a:r>
                  <a:rPr lang="en-US" altLang="en-US" sz="1800" dirty="0">
                    <a:latin typeface="Times New Roman" panose="02020603050405020304" pitchFamily="18" charset="0"/>
                    <a:cs typeface="Times New Roman" panose="02020603050405020304" pitchFamily="18" charset="0"/>
                  </a:rPr>
                  <a:t>i.e. copper loss in the core of the cable </a:t>
                </a:r>
              </a:p>
              <a:p>
                <a:pPr marL="720000">
                  <a:buFont typeface="Wingdings" panose="05000000000000000000" pitchFamily="2" charset="2"/>
                  <a:buChar char="Ø"/>
                </a:pPr>
                <a:r>
                  <a:rPr lang="en-US" altLang="en-US" sz="1800" b="0" dirty="0">
                    <a:latin typeface="Times New Roman" panose="02020603050405020304" pitchFamily="18" charset="0"/>
                    <a:cs typeface="Times New Roman" panose="02020603050405020304" pitchFamily="18" charset="0"/>
                  </a:rPr>
                  <a:t>Power loss is given by: </a:t>
                </a:r>
                <a14:m>
                  <m:oMath xmlns:m="http://schemas.openxmlformats.org/officeDocument/2006/math">
                    <m:sSup>
                      <m:sSupPr>
                        <m:ctrlPr>
                          <a:rPr lang="en-US" altLang="en-US" sz="1800" b="0" i="1" smtClean="0">
                            <a:latin typeface="Cambria Math" panose="02040503050406030204" pitchFamily="18" charset="0"/>
                            <a:cs typeface="Times New Roman" panose="02020603050405020304" pitchFamily="18" charset="0"/>
                          </a:rPr>
                        </m:ctrlPr>
                      </m:sSupPr>
                      <m:e>
                        <m:r>
                          <a:rPr lang="en-US" altLang="en-US" sz="1800" b="0" i="1" smtClean="0">
                            <a:latin typeface="Cambria Math" panose="02040503050406030204" pitchFamily="18" charset="0"/>
                            <a:cs typeface="Times New Roman" panose="02020603050405020304" pitchFamily="18" charset="0"/>
                          </a:rPr>
                          <m:t>𝐼</m:t>
                        </m:r>
                      </m:e>
                      <m:sup>
                        <m:r>
                          <a:rPr lang="en-US" altLang="en-US" sz="1800" b="0" i="1" smtClean="0">
                            <a:latin typeface="Cambria Math" panose="02040503050406030204" pitchFamily="18" charset="0"/>
                            <a:cs typeface="Times New Roman" panose="02020603050405020304" pitchFamily="18" charset="0"/>
                          </a:rPr>
                          <m:t>2</m:t>
                        </m:r>
                      </m:sup>
                    </m:sSup>
                    <m:sSub>
                      <m:sSubPr>
                        <m:ctrlPr>
                          <a:rPr lang="en-US" altLang="en-US" sz="1800" b="0" i="1" smtClean="0">
                            <a:latin typeface="Cambria Math" panose="02040503050406030204" pitchFamily="18" charset="0"/>
                            <a:cs typeface="Times New Roman" panose="02020603050405020304" pitchFamily="18" charset="0"/>
                          </a:rPr>
                        </m:ctrlPr>
                      </m:sSubPr>
                      <m:e>
                        <m:r>
                          <a:rPr lang="en-US" altLang="en-US" sz="1800" b="0" i="1" smtClean="0">
                            <a:latin typeface="Cambria Math" panose="02040503050406030204" pitchFamily="18" charset="0"/>
                            <a:cs typeface="Times New Roman" panose="02020603050405020304" pitchFamily="18" charset="0"/>
                          </a:rPr>
                          <m:t>𝑅</m:t>
                        </m:r>
                      </m:e>
                      <m:sub>
                        <m:r>
                          <a:rPr lang="en-US" altLang="en-US" sz="1800" b="0" i="1" smtClean="0">
                            <a:latin typeface="Cambria Math" panose="02040503050406030204" pitchFamily="18" charset="0"/>
                            <a:cs typeface="Times New Roman" panose="02020603050405020304" pitchFamily="18" charset="0"/>
                          </a:rPr>
                          <m:t>65</m:t>
                        </m:r>
                      </m:sub>
                    </m:sSub>
                  </m:oMath>
                </a14:m>
                <a:r>
                  <a:rPr lang="en-US" altLang="en-US" sz="1800" dirty="0">
                    <a:latin typeface="Times New Roman" panose="02020603050405020304" pitchFamily="18" charset="0"/>
                    <a:cs typeface="Times New Roman" panose="02020603050405020304" pitchFamily="18" charset="0"/>
                  </a:rPr>
                  <a:t> </a:t>
                </a:r>
                <a:endParaRPr lang="en-US" altLang="en-US" sz="1800" b="0" i="1" dirty="0">
                  <a:latin typeface="Cambria Math" panose="02040503050406030204" pitchFamily="18" charset="0"/>
                  <a:cs typeface="Times New Roman" panose="02020603050405020304" pitchFamily="18" charset="0"/>
                </a:endParaRPr>
              </a:p>
              <a:p>
                <a:pPr marL="720000">
                  <a:buFont typeface="Wingdings" panose="05000000000000000000" pitchFamily="2" charset="2"/>
                  <a:buChar char="Ø"/>
                </a:pPr>
                <a14:m>
                  <m:oMath xmlns:m="http://schemas.openxmlformats.org/officeDocument/2006/math">
                    <m:sSub>
                      <m:sSubPr>
                        <m:ctrlPr>
                          <a:rPr lang="en-US" altLang="en-US" sz="1800" b="0" i="1" smtClean="0">
                            <a:latin typeface="Cambria Math" panose="02040503050406030204" pitchFamily="18" charset="0"/>
                            <a:cs typeface="Times New Roman" panose="02020603050405020304" pitchFamily="18" charset="0"/>
                          </a:rPr>
                        </m:ctrlPr>
                      </m:sSubPr>
                      <m:e>
                        <m:r>
                          <a:rPr lang="en-US" altLang="en-US" sz="1800" b="0" i="1" smtClean="0">
                            <a:latin typeface="Cambria Math" panose="02040503050406030204" pitchFamily="18" charset="0"/>
                            <a:cs typeface="Times New Roman" panose="02020603050405020304" pitchFamily="18" charset="0"/>
                          </a:rPr>
                          <m:t>𝑅</m:t>
                        </m:r>
                      </m:e>
                      <m:sub>
                        <m:r>
                          <a:rPr lang="en-US" altLang="en-US" sz="1800" b="0" i="1" smtClean="0">
                            <a:latin typeface="Cambria Math" panose="02040503050406030204" pitchFamily="18" charset="0"/>
                            <a:cs typeface="Times New Roman" panose="02020603050405020304" pitchFamily="18" charset="0"/>
                          </a:rPr>
                          <m:t>65</m:t>
                        </m:r>
                      </m:sub>
                    </m:sSub>
                    <m:r>
                      <a:rPr lang="en-US" altLang="en-US" sz="1800" b="0" i="1" smtClean="0">
                        <a:latin typeface="Cambria Math" panose="02040503050406030204" pitchFamily="18" charset="0"/>
                        <a:cs typeface="Times New Roman" panose="02020603050405020304" pitchFamily="18" charset="0"/>
                      </a:rPr>
                      <m:t>=</m:t>
                    </m:r>
                    <m:sSub>
                      <m:sSubPr>
                        <m:ctrlPr>
                          <a:rPr lang="en-US" altLang="en-US" sz="1800" b="0" i="1" smtClean="0">
                            <a:latin typeface="Cambria Math" panose="02040503050406030204" pitchFamily="18" charset="0"/>
                            <a:cs typeface="Times New Roman" panose="02020603050405020304" pitchFamily="18" charset="0"/>
                          </a:rPr>
                        </m:ctrlPr>
                      </m:sSubPr>
                      <m:e>
                        <m:r>
                          <a:rPr lang="en-US" altLang="en-US" sz="1800" b="0" i="1" smtClean="0">
                            <a:latin typeface="Cambria Math" panose="02040503050406030204" pitchFamily="18" charset="0"/>
                            <a:cs typeface="Times New Roman" panose="02020603050405020304" pitchFamily="18" charset="0"/>
                          </a:rPr>
                          <m:t>𝑅</m:t>
                        </m:r>
                      </m:e>
                      <m:sub>
                        <m:r>
                          <a:rPr lang="en-US" altLang="en-US" sz="1800" b="0" i="1" smtClean="0">
                            <a:latin typeface="Cambria Math" panose="02040503050406030204" pitchFamily="18" charset="0"/>
                            <a:cs typeface="Times New Roman" panose="02020603050405020304" pitchFamily="18" charset="0"/>
                          </a:rPr>
                          <m:t>20</m:t>
                        </m:r>
                      </m:sub>
                    </m:sSub>
                    <m:r>
                      <a:rPr lang="en-US" altLang="en-US" sz="1800" b="0" i="1" smtClean="0">
                        <a:latin typeface="Cambria Math" panose="02040503050406030204" pitchFamily="18" charset="0"/>
                        <a:cs typeface="Times New Roman" panose="02020603050405020304" pitchFamily="18" charset="0"/>
                      </a:rPr>
                      <m:t>(1+</m:t>
                    </m:r>
                    <m:r>
                      <a:rPr lang="en-US" altLang="en-US" sz="1800" b="0" i="1" smtClean="0">
                        <a:latin typeface="Cambria Math" panose="02040503050406030204" pitchFamily="18" charset="0"/>
                        <a:cs typeface="Times New Roman" panose="02020603050405020304" pitchFamily="18" charset="0"/>
                      </a:rPr>
                      <m:t>𝛼</m:t>
                    </m:r>
                    <m:r>
                      <a:rPr lang="en-US" altLang="en-US" sz="1800" b="0" i="1" smtClean="0">
                        <a:latin typeface="Cambria Math" panose="02040503050406030204" pitchFamily="18" charset="0"/>
                        <a:cs typeface="Times New Roman" panose="02020603050405020304" pitchFamily="18" charset="0"/>
                      </a:rPr>
                      <m:t>𝑡</m:t>
                    </m:r>
                    <m:r>
                      <a:rPr lang="en-US" altLang="en-US" sz="1800" b="0" i="1" smtClean="0">
                        <a:latin typeface="Cambria Math" panose="02040503050406030204" pitchFamily="18" charset="0"/>
                        <a:cs typeface="Times New Roman" panose="02020603050405020304" pitchFamily="18" charset="0"/>
                      </a:rPr>
                      <m:t>)</m:t>
                    </m:r>
                  </m:oMath>
                </a14:m>
                <a:r>
                  <a:rPr lang="en-US" altLang="en-US" sz="1800" dirty="0">
                    <a:latin typeface="Times New Roman" panose="02020603050405020304" pitchFamily="18" charset="0"/>
                    <a:cs typeface="Times New Roman" panose="02020603050405020304" pitchFamily="18" charset="0"/>
                  </a:rPr>
                  <a:t>;  where </a:t>
                </a:r>
                <a14:m>
                  <m:oMath xmlns:m="http://schemas.openxmlformats.org/officeDocument/2006/math">
                    <m:r>
                      <a:rPr lang="en-US" altLang="en-US" sz="1800" i="1">
                        <a:latin typeface="Cambria Math" panose="02040503050406030204" pitchFamily="18" charset="0"/>
                        <a:cs typeface="Times New Roman" panose="02020603050405020304" pitchFamily="18" charset="0"/>
                      </a:rPr>
                      <m:t>𝑡</m:t>
                    </m:r>
                    <m:r>
                      <a:rPr lang="en-US" altLang="en-US" sz="1800" i="1">
                        <a:latin typeface="Cambria Math" panose="02040503050406030204" pitchFamily="18" charset="0"/>
                        <a:cs typeface="Times New Roman" panose="02020603050405020304" pitchFamily="18" charset="0"/>
                      </a:rPr>
                      <m:t>=65°</m:t>
                    </m:r>
                    <m:r>
                      <a:rPr lang="en-US" altLang="en-US" sz="1800" i="1">
                        <a:latin typeface="Cambria Math" panose="02040503050406030204" pitchFamily="18" charset="0"/>
                        <a:cs typeface="Times New Roman" panose="02020603050405020304" pitchFamily="18" charset="0"/>
                      </a:rPr>
                      <m:t>𝐶</m:t>
                    </m:r>
                    <m:r>
                      <a:rPr lang="en-US" altLang="en-US" sz="1800" i="1">
                        <a:latin typeface="Cambria Math" panose="02040503050406030204" pitchFamily="18" charset="0"/>
                        <a:cs typeface="Times New Roman" panose="02020603050405020304" pitchFamily="18" charset="0"/>
                      </a:rPr>
                      <m:t>−20°</m:t>
                    </m:r>
                    <m:r>
                      <a:rPr lang="en-US" altLang="en-US" sz="1800" i="1">
                        <a:latin typeface="Cambria Math" panose="02040503050406030204" pitchFamily="18" charset="0"/>
                        <a:cs typeface="Times New Roman" panose="02020603050405020304" pitchFamily="18" charset="0"/>
                      </a:rPr>
                      <m:t>𝐶</m:t>
                    </m:r>
                    <m:r>
                      <a:rPr lang="en-US" altLang="en-US" sz="1800" i="1">
                        <a:latin typeface="Cambria Math" panose="02040503050406030204" pitchFamily="18" charset="0"/>
                        <a:cs typeface="Times New Roman" panose="02020603050405020304" pitchFamily="18" charset="0"/>
                      </a:rPr>
                      <m:t>=45°</m:t>
                    </m:r>
                    <m:r>
                      <a:rPr lang="en-US" altLang="en-US" sz="1800" i="1">
                        <a:latin typeface="Cambria Math" panose="02040503050406030204" pitchFamily="18" charset="0"/>
                        <a:cs typeface="Times New Roman" panose="02020603050405020304" pitchFamily="18" charset="0"/>
                      </a:rPr>
                      <m:t>𝐶</m:t>
                    </m:r>
                  </m:oMath>
                </a14:m>
                <a:endParaRPr lang="en-US" altLang="en-US" sz="1800" dirty="0">
                  <a:latin typeface="Times New Roman" panose="02020603050405020304" pitchFamily="18" charset="0"/>
                  <a:cs typeface="Times New Roman" panose="02020603050405020304" pitchFamily="18" charset="0"/>
                </a:endParaRPr>
              </a:p>
              <a:p>
                <a:pPr marL="720000">
                  <a:buFont typeface="Wingdings" panose="05000000000000000000" pitchFamily="2" charset="2"/>
                  <a:buChar char="Ø"/>
                </a:pPr>
                <a:r>
                  <a:rPr lang="en-US" altLang="en-US" sz="1800" dirty="0">
                    <a:latin typeface="Times New Roman" panose="02020603050405020304" pitchFamily="18" charset="0"/>
                    <a:cs typeface="Times New Roman" panose="02020603050405020304" pitchFamily="18" charset="0"/>
                  </a:rPr>
                  <a:t>SF of 1.02 is multiplied to get the effective resistance of the cable. As central and outer conductor will have different length</a:t>
                </a:r>
              </a:p>
              <a:p>
                <a:r>
                  <a:rPr lang="en-US" altLang="en-US" sz="1800" b="1" dirty="0">
                    <a:latin typeface="Times New Roman" panose="02020603050405020304" pitchFamily="18" charset="0"/>
                    <a:cs typeface="Times New Roman" panose="02020603050405020304" pitchFamily="18" charset="0"/>
                  </a:rPr>
                  <a:t>Dielectric loss: </a:t>
                </a:r>
                <a:r>
                  <a:rPr lang="en-US" altLang="en-US" sz="1800" dirty="0">
                    <a:latin typeface="Times New Roman" panose="02020603050405020304" pitchFamily="18" charset="0"/>
                    <a:cs typeface="Times New Roman" panose="02020603050405020304" pitchFamily="18" charset="0"/>
                  </a:rPr>
                  <a:t>Cable is sort of capacitor with core and sheath forming two plates of capacitor.</a:t>
                </a:r>
              </a:p>
              <a:p>
                <a:endParaRPr lang="en-US" altLang="en-US" sz="1800" dirty="0">
                  <a:latin typeface="Times New Roman" panose="02020603050405020304" pitchFamily="18" charset="0"/>
                  <a:cs typeface="Times New Roman" panose="02020603050405020304" pitchFamily="18" charset="0"/>
                </a:endParaRPr>
              </a:p>
              <a:p>
                <a:endParaRPr lang="en-US" altLang="en-US" sz="1800" dirty="0">
                  <a:latin typeface="Times New Roman" panose="02020603050405020304" pitchFamily="18" charset="0"/>
                  <a:cs typeface="Times New Roman" panose="02020603050405020304" pitchFamily="18" charset="0"/>
                </a:endParaRPr>
              </a:p>
              <a:p>
                <a:endParaRPr lang="en-US" altLang="en-US" sz="1800" dirty="0">
                  <a:latin typeface="Times New Roman" panose="02020603050405020304" pitchFamily="18" charset="0"/>
                  <a:cs typeface="Times New Roman" panose="02020603050405020304" pitchFamily="18" charset="0"/>
                </a:endParaRPr>
              </a:p>
              <a:p>
                <a:endParaRPr lang="en-US" altLang="en-US" sz="1800" dirty="0">
                  <a:latin typeface="Times New Roman" panose="02020603050405020304" pitchFamily="18" charset="0"/>
                  <a:cs typeface="Times New Roman" panose="02020603050405020304" pitchFamily="18" charset="0"/>
                </a:endParaRPr>
              </a:p>
              <a:p>
                <a:endParaRPr lang="en-US" altLang="en-US" sz="1800" dirty="0">
                  <a:latin typeface="Times New Roman" panose="02020603050405020304" pitchFamily="18" charset="0"/>
                  <a:cs typeface="Times New Roman" panose="02020603050405020304" pitchFamily="18" charset="0"/>
                </a:endParaRPr>
              </a:p>
              <a:p>
                <a:r>
                  <a:rPr lang="en-US" altLang="en-US" sz="1800" b="1" dirty="0">
                    <a:latin typeface="Times New Roman" panose="02020603050405020304" pitchFamily="18" charset="0"/>
                    <a:cs typeface="Times New Roman" panose="02020603050405020304" pitchFamily="18" charset="0"/>
                  </a:rPr>
                  <a:t>Sheath loss</a:t>
                </a:r>
                <a:r>
                  <a:rPr lang="en-US" altLang="en-US" sz="1800" dirty="0">
                    <a:latin typeface="Times New Roman" panose="02020603050405020304" pitchFamily="18" charset="0"/>
                    <a:cs typeface="Times New Roman" panose="02020603050405020304" pitchFamily="18" charset="0"/>
                  </a:rPr>
                  <a:t> :</a:t>
                </a:r>
              </a:p>
            </p:txBody>
          </p:sp>
        </mc:Choice>
        <mc:Fallback xmlns="">
          <p:sp>
            <p:nvSpPr>
              <p:cNvPr id="2" name="Content Placeholder 1">
                <a:extLst>
                  <a:ext uri="{FF2B5EF4-FFF2-40B4-BE49-F238E27FC236}">
                    <a16:creationId xmlns:a16="http://schemas.microsoft.com/office/drawing/2014/main" id="{B1A56C97-CB2B-F7AA-E017-9B93B5D44C2E}"/>
                  </a:ext>
                </a:extLst>
              </p:cNvPr>
              <p:cNvSpPr>
                <a:spLocks noGrp="1" noRot="1" noChangeAspect="1" noMove="1" noResize="1" noEditPoints="1" noAdjustHandles="1" noChangeArrowheads="1" noChangeShapeType="1" noTextEdit="1"/>
              </p:cNvSpPr>
              <p:nvPr>
                <p:ph idx="1"/>
              </p:nvPr>
            </p:nvSpPr>
            <p:spPr>
              <a:xfrm>
                <a:off x="457200" y="1143000"/>
                <a:ext cx="9511394" cy="5029200"/>
              </a:xfrm>
              <a:blipFill>
                <a:blip r:embed="rId2"/>
                <a:stretch>
                  <a:fillRect l="-513" t="-1818"/>
                </a:stretch>
              </a:blipFill>
            </p:spPr>
            <p:txBody>
              <a:bodyPr/>
              <a:lstStyle/>
              <a:p>
                <a:r>
                  <a:rPr lang="en-IN">
                    <a:noFill/>
                  </a:rPr>
                  <a:t> </a:t>
                </a:r>
              </a:p>
            </p:txBody>
          </p:sp>
        </mc:Fallback>
      </mc:AlternateContent>
      <p:sp>
        <p:nvSpPr>
          <p:cNvPr id="3" name="Footer Placeholder 2">
            <a:extLst>
              <a:ext uri="{FF2B5EF4-FFF2-40B4-BE49-F238E27FC236}">
                <a16:creationId xmlns:a16="http://schemas.microsoft.com/office/drawing/2014/main" id="{BB7D09B7-63A8-9BDC-3E8C-02266B7CA245}"/>
              </a:ext>
            </a:extLst>
          </p:cNvPr>
          <p:cNvSpPr>
            <a:spLocks noGrp="1"/>
          </p:cNvSpPr>
          <p:nvPr>
            <p:ph type="ftr" sz="quarter" idx="11"/>
          </p:nvPr>
        </p:nvSpPr>
        <p:spPr/>
        <p:txBody>
          <a:bodyPr/>
          <a:lstStyle/>
          <a:p>
            <a:r>
              <a:rPr lang="en-US"/>
              <a:t>Power Engineering II (EE-238) -- Prof. Sandeep Anand, IIT Bombay</a:t>
            </a:r>
            <a:endParaRPr lang="en-GB" dirty="0"/>
          </a:p>
        </p:txBody>
      </p:sp>
      <p:sp>
        <p:nvSpPr>
          <p:cNvPr id="4" name="Slide Number Placeholder 3">
            <a:extLst>
              <a:ext uri="{FF2B5EF4-FFF2-40B4-BE49-F238E27FC236}">
                <a16:creationId xmlns:a16="http://schemas.microsoft.com/office/drawing/2014/main" id="{6AD10E66-3E5F-6772-3B75-5C379A4469A1}"/>
              </a:ext>
            </a:extLst>
          </p:cNvPr>
          <p:cNvSpPr>
            <a:spLocks noGrp="1"/>
          </p:cNvSpPr>
          <p:nvPr>
            <p:ph type="sldNum" sz="quarter" idx="12"/>
          </p:nvPr>
        </p:nvSpPr>
        <p:spPr/>
        <p:txBody>
          <a:bodyPr/>
          <a:lstStyle/>
          <a:p>
            <a:fld id="{49596EAA-E04B-47F9-B760-52508BFA6EE9}" type="slidenum">
              <a:rPr lang="en-GB" smtClean="0"/>
              <a:t>19</a:t>
            </a:fld>
            <a:endParaRPr lang="en-GB"/>
          </a:p>
        </p:txBody>
      </p:sp>
      <p:sp>
        <p:nvSpPr>
          <p:cNvPr id="5" name="Title 4">
            <a:extLst>
              <a:ext uri="{FF2B5EF4-FFF2-40B4-BE49-F238E27FC236}">
                <a16:creationId xmlns:a16="http://schemas.microsoft.com/office/drawing/2014/main" id="{7867A006-F6B7-6792-5AE8-5D3E1A980D04}"/>
              </a:ext>
            </a:extLst>
          </p:cNvPr>
          <p:cNvSpPr>
            <a:spLocks noGrp="1"/>
          </p:cNvSpPr>
          <p:nvPr>
            <p:ph type="title"/>
          </p:nvPr>
        </p:nvSpPr>
        <p:spPr/>
        <p:txBody>
          <a:bodyPr/>
          <a:lstStyle/>
          <a:p>
            <a:r>
              <a:rPr lang="en-US" dirty="0"/>
              <a:t>Heating of cables</a:t>
            </a:r>
            <a:endParaRPr lang="en-IN" dirty="0"/>
          </a:p>
        </p:txBody>
      </p:sp>
      <p:sp>
        <p:nvSpPr>
          <p:cNvPr id="7" name="Content Placeholder 5">
            <a:extLst>
              <a:ext uri="{FF2B5EF4-FFF2-40B4-BE49-F238E27FC236}">
                <a16:creationId xmlns:a16="http://schemas.microsoft.com/office/drawing/2014/main" id="{5320E663-D5F5-7053-05A7-75941AB80257}"/>
              </a:ext>
            </a:extLst>
          </p:cNvPr>
          <p:cNvSpPr>
            <a:spLocks noGrp="1"/>
          </p:cNvSpPr>
          <p:nvPr>
            <p:ph idx="13"/>
          </p:nvPr>
        </p:nvSpPr>
        <p:spPr>
          <a:xfrm>
            <a:off x="555625" y="6097279"/>
            <a:ext cx="10515600" cy="365125"/>
          </a:xfrm>
        </p:spPr>
        <p:txBody>
          <a:bodyPr/>
          <a:lstStyle/>
          <a:p>
            <a:r>
              <a:rPr lang="en-US" dirty="0"/>
              <a:t>Ref [1] Electrical Power System by CL Wadhwa (Chapter 9)</a:t>
            </a:r>
            <a:endParaRPr lang="en-IN" dirty="0"/>
          </a:p>
        </p:txBody>
      </p:sp>
      <p:pic>
        <p:nvPicPr>
          <p:cNvPr id="6" name="Picture 3">
            <a:extLst>
              <a:ext uri="{FF2B5EF4-FFF2-40B4-BE49-F238E27FC236}">
                <a16:creationId xmlns:a16="http://schemas.microsoft.com/office/drawing/2014/main" id="{8BE86CA1-FFE1-605A-6A58-C5D5593022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82200" y="2477977"/>
            <a:ext cx="1713592" cy="33603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3A8B1089-95A3-1BFD-1E09-DDC3A7E4FB92}"/>
              </a:ext>
            </a:extLst>
          </p:cNvPr>
          <p:cNvSpPr txBox="1"/>
          <p:nvPr/>
        </p:nvSpPr>
        <p:spPr>
          <a:xfrm>
            <a:off x="9067281" y="5884359"/>
            <a:ext cx="2912977" cy="307777"/>
          </a:xfrm>
          <a:prstGeom prst="rect">
            <a:avLst/>
          </a:prstGeom>
          <a:noFill/>
        </p:spPr>
        <p:txBody>
          <a:bodyPr wrap="none" rtlCol="0">
            <a:spAutoFit/>
          </a:bodyPr>
          <a:lstStyle/>
          <a:p>
            <a:r>
              <a:rPr lang="en-US" sz="1400" dirty="0">
                <a:latin typeface="Times New Roman" panose="02020603050405020304" pitchFamily="18" charset="0"/>
                <a:cs typeface="Times New Roman" panose="02020603050405020304" pitchFamily="18" charset="0"/>
              </a:rPr>
              <a:t>Equivalent circuit of cable and phasor</a:t>
            </a:r>
            <a:endParaRPr lang="en-IN" sz="1400" dirty="0">
              <a:latin typeface="Times New Roman" panose="02020603050405020304" pitchFamily="18" charset="0"/>
              <a:cs typeface="Times New Roman" panose="02020603050405020304" pitchFamily="18" charset="0"/>
            </a:endParaRPr>
          </a:p>
        </p:txBody>
      </p:sp>
      <p:pic>
        <p:nvPicPr>
          <p:cNvPr id="10" name="Picture 9">
            <a:extLst>
              <a:ext uri="{FF2B5EF4-FFF2-40B4-BE49-F238E27FC236}">
                <a16:creationId xmlns:a16="http://schemas.microsoft.com/office/drawing/2014/main" id="{1905C632-8672-BC4F-122C-F05D1AC41818}"/>
              </a:ext>
            </a:extLst>
          </p:cNvPr>
          <p:cNvPicPr>
            <a:picLocks noChangeAspect="1"/>
          </p:cNvPicPr>
          <p:nvPr/>
        </p:nvPicPr>
        <p:blipFill>
          <a:blip r:embed="rId4"/>
          <a:stretch>
            <a:fillRect/>
          </a:stretch>
        </p:blipFill>
        <p:spPr>
          <a:xfrm>
            <a:off x="4033493" y="3833222"/>
            <a:ext cx="1984039" cy="1679669"/>
          </a:xfrm>
          <a:prstGeom prst="rect">
            <a:avLst/>
          </a:prstGeom>
        </p:spPr>
      </p:pic>
    </p:spTree>
    <p:extLst>
      <p:ext uri="{BB962C8B-B14F-4D97-AF65-F5344CB8AC3E}">
        <p14:creationId xmlns:p14="http://schemas.microsoft.com/office/powerpoint/2010/main" val="15280542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603E69-30FB-E18F-9E1D-1F736AD7F79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EB6C984-F620-7F99-D287-2AB5FE3D9E23}"/>
              </a:ext>
            </a:extLst>
          </p:cNvPr>
          <p:cNvSpPr>
            <a:spLocks noGrp="1"/>
          </p:cNvSpPr>
          <p:nvPr>
            <p:ph type="title"/>
          </p:nvPr>
        </p:nvSpPr>
        <p:spPr>
          <a:xfrm>
            <a:off x="838200" y="2422525"/>
            <a:ext cx="10515600" cy="1006475"/>
          </a:xfrm>
        </p:spPr>
        <p:txBody>
          <a:bodyPr/>
          <a:lstStyle/>
          <a:p>
            <a:r>
              <a:rPr lang="en-US" dirty="0">
                <a:latin typeface="Times New Roman" panose="02020603050405020304" pitchFamily="18" charset="0"/>
                <a:cs typeface="Times New Roman" panose="02020603050405020304" pitchFamily="18" charset="0"/>
              </a:rPr>
              <a:t>Lecture 1: Overhead transmission line</a:t>
            </a:r>
            <a:endParaRPr lang="en-IN" dirty="0">
              <a:latin typeface="Times New Roman" panose="02020603050405020304" pitchFamily="18" charset="0"/>
              <a:cs typeface="Times New Roman" panose="02020603050405020304" pitchFamily="18" charset="0"/>
            </a:endParaRPr>
          </a:p>
        </p:txBody>
      </p:sp>
      <p:sp>
        <p:nvSpPr>
          <p:cNvPr id="3" name="Footer Placeholder 2">
            <a:extLst>
              <a:ext uri="{FF2B5EF4-FFF2-40B4-BE49-F238E27FC236}">
                <a16:creationId xmlns:a16="http://schemas.microsoft.com/office/drawing/2014/main" id="{E166FB07-5571-8358-4F6B-AB0789CAE942}"/>
              </a:ext>
            </a:extLst>
          </p:cNvPr>
          <p:cNvSpPr>
            <a:spLocks noGrp="1"/>
          </p:cNvSpPr>
          <p:nvPr>
            <p:ph type="ftr" sz="quarter" idx="11"/>
          </p:nvPr>
        </p:nvSpPr>
        <p:spPr/>
        <p:txBody>
          <a:bodyPr/>
          <a:lstStyle/>
          <a:p>
            <a:r>
              <a:rPr lang="en-US"/>
              <a:t>Power Engineering II (EE-238) -- Prof. Sandeep Anand, IIT Bombay</a:t>
            </a:r>
            <a:endParaRPr lang="en-GB" dirty="0"/>
          </a:p>
        </p:txBody>
      </p:sp>
      <p:sp>
        <p:nvSpPr>
          <p:cNvPr id="4" name="Slide Number Placeholder 3">
            <a:extLst>
              <a:ext uri="{FF2B5EF4-FFF2-40B4-BE49-F238E27FC236}">
                <a16:creationId xmlns:a16="http://schemas.microsoft.com/office/drawing/2014/main" id="{D38138D4-8050-0F9B-7786-B290406BEE4D}"/>
              </a:ext>
            </a:extLst>
          </p:cNvPr>
          <p:cNvSpPr>
            <a:spLocks noGrp="1"/>
          </p:cNvSpPr>
          <p:nvPr>
            <p:ph type="sldNum" sz="quarter" idx="12"/>
          </p:nvPr>
        </p:nvSpPr>
        <p:spPr/>
        <p:txBody>
          <a:bodyPr/>
          <a:lstStyle/>
          <a:p>
            <a:fld id="{49596EAA-E04B-47F9-B760-52508BFA6EE9}" type="slidenum">
              <a:rPr lang="en-GB" smtClean="0"/>
              <a:t>2</a:t>
            </a:fld>
            <a:endParaRPr lang="en-GB"/>
          </a:p>
        </p:txBody>
      </p:sp>
    </p:spTree>
    <p:extLst>
      <p:ext uri="{BB962C8B-B14F-4D97-AF65-F5344CB8AC3E}">
        <p14:creationId xmlns:p14="http://schemas.microsoft.com/office/powerpoint/2010/main" val="48611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9C6CE6-3694-EFC4-4C73-20A97393928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E1C9E57-5E33-2884-5D5E-7D97C9E9B59D}"/>
              </a:ext>
            </a:extLst>
          </p:cNvPr>
          <p:cNvSpPr>
            <a:spLocks noGrp="1"/>
          </p:cNvSpPr>
          <p:nvPr>
            <p:ph type="title"/>
          </p:nvPr>
        </p:nvSpPr>
        <p:spPr>
          <a:xfrm>
            <a:off x="838200" y="2422525"/>
            <a:ext cx="10515600" cy="1006475"/>
          </a:xfrm>
        </p:spPr>
        <p:txBody>
          <a:bodyPr/>
          <a:lstStyle/>
          <a:p>
            <a:r>
              <a:rPr lang="en-US" dirty="0"/>
              <a:t>Lecture 3 and 4: HVDC</a:t>
            </a:r>
            <a:endParaRPr lang="en-IN" dirty="0"/>
          </a:p>
        </p:txBody>
      </p:sp>
      <p:sp>
        <p:nvSpPr>
          <p:cNvPr id="3" name="Footer Placeholder 2">
            <a:extLst>
              <a:ext uri="{FF2B5EF4-FFF2-40B4-BE49-F238E27FC236}">
                <a16:creationId xmlns:a16="http://schemas.microsoft.com/office/drawing/2014/main" id="{676D8A90-B3D4-73F5-B28C-B935A44D0F24}"/>
              </a:ext>
            </a:extLst>
          </p:cNvPr>
          <p:cNvSpPr>
            <a:spLocks noGrp="1"/>
          </p:cNvSpPr>
          <p:nvPr>
            <p:ph type="ftr" sz="quarter" idx="11"/>
          </p:nvPr>
        </p:nvSpPr>
        <p:spPr/>
        <p:txBody>
          <a:bodyPr/>
          <a:lstStyle/>
          <a:p>
            <a:r>
              <a:rPr lang="en-US"/>
              <a:t>Power Engineering II (EE-238) -- Prof. Sandeep Anand, IIT Bombay</a:t>
            </a:r>
            <a:endParaRPr lang="en-GB" dirty="0"/>
          </a:p>
        </p:txBody>
      </p:sp>
      <p:sp>
        <p:nvSpPr>
          <p:cNvPr id="4" name="Slide Number Placeholder 3">
            <a:extLst>
              <a:ext uri="{FF2B5EF4-FFF2-40B4-BE49-F238E27FC236}">
                <a16:creationId xmlns:a16="http://schemas.microsoft.com/office/drawing/2014/main" id="{6E4D80C0-4190-A85D-1B30-89FCC1633FE7}"/>
              </a:ext>
            </a:extLst>
          </p:cNvPr>
          <p:cNvSpPr>
            <a:spLocks noGrp="1"/>
          </p:cNvSpPr>
          <p:nvPr>
            <p:ph type="sldNum" sz="quarter" idx="12"/>
          </p:nvPr>
        </p:nvSpPr>
        <p:spPr/>
        <p:txBody>
          <a:bodyPr/>
          <a:lstStyle/>
          <a:p>
            <a:fld id="{49596EAA-E04B-47F9-B760-52508BFA6EE9}" type="slidenum">
              <a:rPr lang="en-GB" smtClean="0"/>
              <a:t>20</a:t>
            </a:fld>
            <a:endParaRPr lang="en-GB"/>
          </a:p>
        </p:txBody>
      </p:sp>
    </p:spTree>
    <p:extLst>
      <p:ext uri="{BB962C8B-B14F-4D97-AF65-F5344CB8AC3E}">
        <p14:creationId xmlns:p14="http://schemas.microsoft.com/office/powerpoint/2010/main" val="37039601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D95174-958F-A44C-6306-7C79FA6BC63E}"/>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BD9E146-7440-28D7-B89C-62A366E371F6}"/>
              </a:ext>
            </a:extLst>
          </p:cNvPr>
          <p:cNvSpPr>
            <a:spLocks noGrp="1"/>
          </p:cNvSpPr>
          <p:nvPr>
            <p:ph idx="1"/>
          </p:nvPr>
        </p:nvSpPr>
        <p:spPr>
          <a:xfrm>
            <a:off x="641546" y="1143000"/>
            <a:ext cx="10796618" cy="4765995"/>
          </a:xfrm>
        </p:spPr>
        <p:txBody>
          <a:bodyPr>
            <a:normAutofit/>
          </a:bodyPr>
          <a:lstStyle/>
          <a:p>
            <a:pPr marL="0" indent="0" algn="just">
              <a:buNone/>
            </a:pPr>
            <a:r>
              <a:rPr lang="en-US" sz="2000" b="0" dirty="0">
                <a:latin typeface="Times New Roman" panose="02020603050405020304" pitchFamily="18" charset="0"/>
                <a:ea typeface="Cambria Math" panose="02040503050406030204" pitchFamily="18" charset="0"/>
                <a:cs typeface="Times New Roman" panose="02020603050405020304" pitchFamily="18" charset="0"/>
              </a:rPr>
              <a:t>Main technical reasons for HVDC transmission are:</a:t>
            </a:r>
          </a:p>
          <a:p>
            <a:pPr marL="0" indent="0" algn="just">
              <a:buNone/>
            </a:pPr>
            <a:endParaRPr lang="en-US" sz="2000" b="0" dirty="0">
              <a:latin typeface="Times New Roman" panose="02020603050405020304" pitchFamily="18" charset="0"/>
              <a:ea typeface="Cambria Math" panose="02040503050406030204" pitchFamily="18" charset="0"/>
              <a:cs typeface="Times New Roman" panose="02020603050405020304" pitchFamily="18" charset="0"/>
            </a:endParaRPr>
          </a:p>
          <a:p>
            <a:pPr marL="273050" marR="0" lvl="0" indent="-273050" algn="just" defTabSz="914400" rtl="0" eaLnBrk="0" fontAlgn="base" latinLnBrk="0" hangingPunct="0">
              <a:lnSpc>
                <a:spcPct val="100000"/>
              </a:lnSpc>
              <a:spcBef>
                <a:spcPts val="600"/>
              </a:spcBef>
              <a:spcAft>
                <a:spcPct val="0"/>
              </a:spcAft>
              <a:buClr>
                <a:srgbClr val="727CA3"/>
              </a:buClr>
              <a:buSzPct val="76000"/>
              <a:buFont typeface="Wingdings 3" panose="05040102010807070707" pitchFamily="18" charset="2"/>
              <a:buChar char=""/>
              <a:tabLst/>
              <a:defRPr/>
            </a:pPr>
            <a:r>
              <a:rPr kumimoji="0" lang="en-US" altLang="en-US" sz="2000" b="1" i="0" u="none" strike="noStrike" kern="1200" cap="none" spc="0" normalizeH="0" baseline="0" noProof="0" dirty="0">
                <a:ln>
                  <a:noFill/>
                </a:ln>
                <a:solidFill>
                  <a:prstClr val="black"/>
                </a:solidFill>
                <a:effectLst/>
                <a:uLnTx/>
                <a:uFillTx/>
                <a:latin typeface="Times New Roman" panose="02020603050405020304" pitchFamily="18" charset="0"/>
                <a:cs typeface="Times New Roman" pitchFamily="18" charset="0"/>
              </a:rPr>
              <a:t>Reactive Power Loss: </a:t>
            </a:r>
            <a:r>
              <a:rPr kumimoji="0" lang="en-IN" altLang="en-US" sz="20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itchFamily="18" charset="0"/>
              </a:rPr>
              <a:t>Inductive and capacitive elements of overhead lines and cables put limits to the transmission capacity and the transmission distance of AC transmission links.</a:t>
            </a:r>
            <a:endParaRPr kumimoji="0" lang="en-US" altLang="en-US" sz="20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itchFamily="18" charset="0"/>
            </a:endParaRPr>
          </a:p>
          <a:p>
            <a:pPr marL="273050" marR="0" lvl="0" indent="-273050" algn="l" defTabSz="914400" rtl="0" eaLnBrk="0" fontAlgn="base" latinLnBrk="0" hangingPunct="0">
              <a:lnSpc>
                <a:spcPct val="100000"/>
              </a:lnSpc>
              <a:spcBef>
                <a:spcPts val="600"/>
              </a:spcBef>
              <a:spcAft>
                <a:spcPct val="0"/>
              </a:spcAft>
              <a:buClr>
                <a:srgbClr val="727CA3"/>
              </a:buClr>
              <a:buSzPct val="76000"/>
              <a:buFont typeface="Wingdings 3" panose="05040102010807070707" pitchFamily="18" charset="2"/>
              <a:buChar char=""/>
              <a:tabLst/>
              <a:defRPr/>
            </a:pPr>
            <a:r>
              <a:rPr kumimoji="0" lang="en-US" altLang="en-US" sz="2000" b="1" i="0" u="none" strike="noStrike" kern="1200" cap="none" spc="0" normalizeH="0" baseline="0" noProof="0" dirty="0">
                <a:ln>
                  <a:noFill/>
                </a:ln>
                <a:solidFill>
                  <a:prstClr val="black"/>
                </a:solidFill>
                <a:effectLst/>
                <a:uLnTx/>
                <a:uFillTx/>
                <a:latin typeface="Times New Roman" panose="02020603050405020304" pitchFamily="18" charset="0"/>
                <a:cs typeface="Times New Roman" pitchFamily="18" charset="0"/>
              </a:rPr>
              <a:t>Stability of system: </a:t>
            </a:r>
            <a:r>
              <a:rPr kumimoji="0" lang="en-IN" altLang="en-US" sz="20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itchFamily="18" charset="0"/>
              </a:rPr>
              <a:t>Direct connection between two AC systems with the same frequency or a new connection within a meshed grid may be impossible because of system instability, too high short-circuit levels or undesirable power flow scenarios. </a:t>
            </a:r>
          </a:p>
          <a:p>
            <a:pPr marL="273050" marR="0" lvl="0" indent="-273050" algn="l" defTabSz="914400" rtl="0" eaLnBrk="0" fontAlgn="base" latinLnBrk="0" hangingPunct="0">
              <a:lnSpc>
                <a:spcPct val="100000"/>
              </a:lnSpc>
              <a:spcBef>
                <a:spcPts val="600"/>
              </a:spcBef>
              <a:spcAft>
                <a:spcPct val="0"/>
              </a:spcAft>
              <a:buClr>
                <a:srgbClr val="727CA3"/>
              </a:buClr>
              <a:buSzPct val="76000"/>
              <a:buFont typeface="Wingdings 3" panose="05040102010807070707" pitchFamily="18" charset="2"/>
              <a:buChar char=""/>
              <a:tabLst/>
              <a:defRPr/>
            </a:pPr>
            <a:r>
              <a:rPr kumimoji="0" lang="en-US" altLang="en-US" sz="2000" b="1" i="0" u="none" strike="noStrike" kern="1200" cap="none" spc="0" normalizeH="0" baseline="0" noProof="0" dirty="0">
                <a:ln>
                  <a:noFill/>
                </a:ln>
                <a:solidFill>
                  <a:prstClr val="black"/>
                </a:solidFill>
                <a:effectLst/>
                <a:uLnTx/>
                <a:uFillTx/>
                <a:latin typeface="Times New Roman" panose="02020603050405020304" pitchFamily="18" charset="0"/>
                <a:cs typeface="Times New Roman" pitchFamily="18" charset="0"/>
              </a:rPr>
              <a:t>Current  carrying Capacity: </a:t>
            </a:r>
            <a:r>
              <a:rPr kumimoji="0" lang="en-IN" altLang="en-US" sz="20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itchFamily="18" charset="0"/>
              </a:rPr>
              <a:t>This limitation is of particular significance for cables. Depending on the required transmission capacity, the system frequency and the loss evaluation, the achievable transmission distance for an AC cable will be in the range of 40 to 100 km. It will mainly be limited by the charging current.</a:t>
            </a:r>
            <a:endParaRPr kumimoji="0" lang="en-US" altLang="en-US" sz="20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itchFamily="18" charset="0"/>
            </a:endParaRPr>
          </a:p>
          <a:p>
            <a:pPr marL="273050" marR="0" lvl="0" indent="-273050" algn="l" defTabSz="914400" rtl="0" eaLnBrk="0" fontAlgn="base" latinLnBrk="0" hangingPunct="0">
              <a:lnSpc>
                <a:spcPct val="100000"/>
              </a:lnSpc>
              <a:spcBef>
                <a:spcPts val="600"/>
              </a:spcBef>
              <a:spcAft>
                <a:spcPct val="0"/>
              </a:spcAft>
              <a:buClr>
                <a:srgbClr val="727CA3"/>
              </a:buClr>
              <a:buSzPct val="76000"/>
              <a:buFont typeface="Wingdings 3" panose="05040102010807070707" pitchFamily="18" charset="2"/>
              <a:buChar char=""/>
              <a:tabLst/>
              <a:defRPr/>
            </a:pPr>
            <a:r>
              <a:rPr kumimoji="0" lang="en-US" altLang="en-US" sz="2000" b="1" i="0" u="none" strike="noStrike" kern="1200" cap="none" spc="0" normalizeH="0" baseline="0" noProof="0" dirty="0">
                <a:ln>
                  <a:noFill/>
                </a:ln>
                <a:solidFill>
                  <a:prstClr val="black"/>
                </a:solidFill>
                <a:effectLst/>
                <a:uLnTx/>
                <a:uFillTx/>
                <a:latin typeface="Times New Roman" panose="02020603050405020304" pitchFamily="18" charset="0"/>
                <a:cs typeface="Times New Roman" pitchFamily="18" charset="0"/>
              </a:rPr>
              <a:t>Operation and control: </a:t>
            </a:r>
            <a:r>
              <a:rPr kumimoji="0" lang="en-IN" altLang="en-US" sz="20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itchFamily="18" charset="0"/>
              </a:rPr>
              <a:t>Direct connection between two AC systems with different frequencies is not possible. No control over power flow.</a:t>
            </a:r>
          </a:p>
        </p:txBody>
      </p:sp>
      <p:sp>
        <p:nvSpPr>
          <p:cNvPr id="3" name="Footer Placeholder 2">
            <a:extLst>
              <a:ext uri="{FF2B5EF4-FFF2-40B4-BE49-F238E27FC236}">
                <a16:creationId xmlns:a16="http://schemas.microsoft.com/office/drawing/2014/main" id="{FD7F0968-0031-A6E3-D2B3-272BE12B330F}"/>
              </a:ext>
            </a:extLst>
          </p:cNvPr>
          <p:cNvSpPr>
            <a:spLocks noGrp="1"/>
          </p:cNvSpPr>
          <p:nvPr>
            <p:ph type="ftr" sz="quarter" idx="11"/>
          </p:nvPr>
        </p:nvSpPr>
        <p:spPr/>
        <p:txBody>
          <a:bodyPr/>
          <a:lstStyle/>
          <a:p>
            <a:r>
              <a:rPr lang="en-US"/>
              <a:t>Power Engineering II (EE-238) -- Prof. Sandeep Anand, IIT Bombay</a:t>
            </a:r>
            <a:endParaRPr lang="en-GB" dirty="0"/>
          </a:p>
        </p:txBody>
      </p:sp>
      <p:sp>
        <p:nvSpPr>
          <p:cNvPr id="4" name="Slide Number Placeholder 3">
            <a:extLst>
              <a:ext uri="{FF2B5EF4-FFF2-40B4-BE49-F238E27FC236}">
                <a16:creationId xmlns:a16="http://schemas.microsoft.com/office/drawing/2014/main" id="{5865730C-0662-58DC-B101-AA6408CDD56E}"/>
              </a:ext>
            </a:extLst>
          </p:cNvPr>
          <p:cNvSpPr>
            <a:spLocks noGrp="1"/>
          </p:cNvSpPr>
          <p:nvPr>
            <p:ph type="sldNum" sz="quarter" idx="12"/>
          </p:nvPr>
        </p:nvSpPr>
        <p:spPr/>
        <p:txBody>
          <a:bodyPr/>
          <a:lstStyle/>
          <a:p>
            <a:fld id="{49596EAA-E04B-47F9-B760-52508BFA6EE9}" type="slidenum">
              <a:rPr lang="en-GB" smtClean="0"/>
              <a:t>21</a:t>
            </a:fld>
            <a:endParaRPr lang="en-GB"/>
          </a:p>
        </p:txBody>
      </p:sp>
      <p:sp>
        <p:nvSpPr>
          <p:cNvPr id="5" name="Title 4">
            <a:extLst>
              <a:ext uri="{FF2B5EF4-FFF2-40B4-BE49-F238E27FC236}">
                <a16:creationId xmlns:a16="http://schemas.microsoft.com/office/drawing/2014/main" id="{D8BC5D18-308F-14B5-F165-1BBB73475BD4}"/>
              </a:ext>
            </a:extLst>
          </p:cNvPr>
          <p:cNvSpPr>
            <a:spLocks noGrp="1"/>
          </p:cNvSpPr>
          <p:nvPr>
            <p:ph type="title"/>
          </p:nvPr>
        </p:nvSpPr>
        <p:spPr/>
        <p:txBody>
          <a:bodyPr/>
          <a:lstStyle/>
          <a:p>
            <a:r>
              <a:rPr lang="en-US" dirty="0"/>
              <a:t>HVDC</a:t>
            </a:r>
            <a:endParaRPr lang="en-IN" dirty="0"/>
          </a:p>
        </p:txBody>
      </p:sp>
      <p:sp>
        <p:nvSpPr>
          <p:cNvPr id="6" name="Content Placeholder 5">
            <a:extLst>
              <a:ext uri="{FF2B5EF4-FFF2-40B4-BE49-F238E27FC236}">
                <a16:creationId xmlns:a16="http://schemas.microsoft.com/office/drawing/2014/main" id="{9DD0D609-6C81-9E36-29B7-0A1B25159BA4}"/>
              </a:ext>
            </a:extLst>
          </p:cNvPr>
          <p:cNvSpPr>
            <a:spLocks noGrp="1"/>
          </p:cNvSpPr>
          <p:nvPr>
            <p:ph idx="13"/>
          </p:nvPr>
        </p:nvSpPr>
        <p:spPr>
          <a:xfrm>
            <a:off x="838200" y="6010567"/>
            <a:ext cx="10515600" cy="244211"/>
          </a:xfrm>
        </p:spPr>
        <p:txBody>
          <a:bodyPr/>
          <a:lstStyle/>
          <a:p>
            <a:r>
              <a:rPr lang="en-US" dirty="0"/>
              <a:t>E. W. Kimbark, ’Direct Current Transmission-Vol.1’, </a:t>
            </a:r>
            <a:r>
              <a:rPr lang="en-US" dirty="0" err="1"/>
              <a:t>Whley</a:t>
            </a:r>
            <a:r>
              <a:rPr lang="en-US" dirty="0"/>
              <a:t> </a:t>
            </a:r>
            <a:r>
              <a:rPr lang="en-US" dirty="0" err="1"/>
              <a:t>Interscience</a:t>
            </a:r>
            <a:r>
              <a:rPr lang="en-US" dirty="0"/>
              <a:t>, New York 1971</a:t>
            </a:r>
            <a:endParaRPr lang="en-IN" dirty="0"/>
          </a:p>
        </p:txBody>
      </p:sp>
    </p:spTree>
    <p:extLst>
      <p:ext uri="{BB962C8B-B14F-4D97-AF65-F5344CB8AC3E}">
        <p14:creationId xmlns:p14="http://schemas.microsoft.com/office/powerpoint/2010/main" val="18445740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D888A8-0B33-6C50-AE6E-1FD61B65439B}"/>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FE9C443-7BA5-BD26-230A-827BAABEC848}"/>
              </a:ext>
            </a:extLst>
          </p:cNvPr>
          <p:cNvSpPr>
            <a:spLocks noGrp="1"/>
          </p:cNvSpPr>
          <p:nvPr>
            <p:ph idx="1"/>
          </p:nvPr>
        </p:nvSpPr>
        <p:spPr>
          <a:xfrm>
            <a:off x="641545" y="1143000"/>
            <a:ext cx="6657325" cy="4765995"/>
          </a:xfrm>
        </p:spPr>
        <p:txBody>
          <a:bodyPr>
            <a:normAutofit fontScale="92500" lnSpcReduction="10000"/>
          </a:bodyPr>
          <a:lstStyle/>
          <a:p>
            <a:pPr marL="0" indent="0" algn="just">
              <a:buNone/>
            </a:pPr>
            <a:r>
              <a:rPr lang="en-US" sz="2000" b="0" dirty="0">
                <a:latin typeface="Times New Roman" panose="02020603050405020304" pitchFamily="18" charset="0"/>
                <a:ea typeface="Cambria Math" panose="02040503050406030204" pitchFamily="18" charset="0"/>
                <a:cs typeface="Times New Roman" panose="02020603050405020304" pitchFamily="18" charset="0"/>
              </a:rPr>
              <a:t>1 – </a:t>
            </a:r>
            <a:r>
              <a:rPr lang="en-US" sz="2000" b="0" dirty="0" err="1">
                <a:latin typeface="Times New Roman" panose="02020603050405020304" pitchFamily="18" charset="0"/>
                <a:ea typeface="Cambria Math" panose="02040503050406030204" pitchFamily="18" charset="0"/>
                <a:cs typeface="Times New Roman" panose="02020603050405020304" pitchFamily="18" charset="0"/>
              </a:rPr>
              <a:t>Rihand</a:t>
            </a:r>
            <a:r>
              <a:rPr lang="en-US" sz="2000" b="0" dirty="0">
                <a:latin typeface="Times New Roman" panose="02020603050405020304" pitchFamily="18" charset="0"/>
                <a:ea typeface="Cambria Math" panose="02040503050406030204" pitchFamily="18" charset="0"/>
                <a:cs typeface="Times New Roman" panose="02020603050405020304" pitchFamily="18" charset="0"/>
              </a:rPr>
              <a:t>-Dadri (+/- 500 kV,1500MW)</a:t>
            </a:r>
          </a:p>
          <a:p>
            <a:pPr marL="0" indent="0" algn="just">
              <a:buNone/>
            </a:pPr>
            <a:r>
              <a:rPr lang="en-US" sz="2000" b="0" dirty="0">
                <a:latin typeface="Times New Roman" panose="02020603050405020304" pitchFamily="18" charset="0"/>
                <a:ea typeface="Cambria Math" panose="02040503050406030204" pitchFamily="18" charset="0"/>
                <a:cs typeface="Times New Roman" panose="02020603050405020304" pitchFamily="18" charset="0"/>
              </a:rPr>
              <a:t>2 - </a:t>
            </a:r>
            <a:r>
              <a:rPr lang="en-US" sz="2000" b="0" dirty="0" err="1">
                <a:latin typeface="Times New Roman" panose="02020603050405020304" pitchFamily="18" charset="0"/>
                <a:ea typeface="Cambria Math" panose="02040503050406030204" pitchFamily="18" charset="0"/>
                <a:cs typeface="Times New Roman" panose="02020603050405020304" pitchFamily="18" charset="0"/>
              </a:rPr>
              <a:t>Vindyachal</a:t>
            </a:r>
            <a:r>
              <a:rPr lang="en-US" sz="2000" b="0" dirty="0">
                <a:latin typeface="Times New Roman" panose="02020603050405020304" pitchFamily="18" charset="0"/>
                <a:ea typeface="Cambria Math" panose="02040503050406030204" pitchFamily="18" charset="0"/>
                <a:cs typeface="Times New Roman" panose="02020603050405020304" pitchFamily="18" charset="0"/>
              </a:rPr>
              <a:t> (2 X250 MW)</a:t>
            </a:r>
          </a:p>
          <a:p>
            <a:pPr marL="0" indent="0" algn="just">
              <a:buNone/>
            </a:pPr>
            <a:r>
              <a:rPr lang="en-US" sz="2000" b="0" dirty="0">
                <a:latin typeface="Times New Roman" panose="02020603050405020304" pitchFamily="18" charset="0"/>
                <a:ea typeface="Cambria Math" panose="02040503050406030204" pitchFamily="18" charset="0"/>
                <a:cs typeface="Times New Roman" panose="02020603050405020304" pitchFamily="18" charset="0"/>
              </a:rPr>
              <a:t>3 - Chandrapur-</a:t>
            </a:r>
            <a:r>
              <a:rPr lang="en-US" sz="2000" b="0" dirty="0" err="1">
                <a:latin typeface="Times New Roman" panose="02020603050405020304" pitchFamily="18" charset="0"/>
                <a:ea typeface="Cambria Math" panose="02040503050406030204" pitchFamily="18" charset="0"/>
                <a:cs typeface="Times New Roman" panose="02020603050405020304" pitchFamily="18" charset="0"/>
              </a:rPr>
              <a:t>Padghe</a:t>
            </a:r>
            <a:r>
              <a:rPr lang="en-US" sz="2000" b="0" dirty="0">
                <a:latin typeface="Times New Roman" panose="02020603050405020304" pitchFamily="18" charset="0"/>
                <a:ea typeface="Cambria Math" panose="02040503050406030204" pitchFamily="18" charset="0"/>
                <a:cs typeface="Times New Roman" panose="02020603050405020304" pitchFamily="18" charset="0"/>
              </a:rPr>
              <a:t> (+/- 500kV,1500 MW) MSTCL</a:t>
            </a:r>
          </a:p>
          <a:p>
            <a:pPr marL="0" indent="0" algn="just">
              <a:buNone/>
            </a:pPr>
            <a:r>
              <a:rPr lang="en-US" sz="2000" b="0" dirty="0">
                <a:latin typeface="Times New Roman" panose="02020603050405020304" pitchFamily="18" charset="0"/>
                <a:ea typeface="Cambria Math" panose="02040503050406030204" pitchFamily="18" charset="0"/>
                <a:cs typeface="Times New Roman" panose="02020603050405020304" pitchFamily="18" charset="0"/>
              </a:rPr>
              <a:t>4 - Chandrapur-</a:t>
            </a:r>
            <a:r>
              <a:rPr lang="en-US" sz="2000" b="0" dirty="0" err="1">
                <a:latin typeface="Times New Roman" panose="02020603050405020304" pitchFamily="18" charset="0"/>
                <a:ea typeface="Cambria Math" panose="02040503050406030204" pitchFamily="18" charset="0"/>
                <a:cs typeface="Times New Roman" panose="02020603050405020304" pitchFamily="18" charset="0"/>
              </a:rPr>
              <a:t>Ramagundam</a:t>
            </a:r>
            <a:r>
              <a:rPr lang="en-US" sz="2000" b="0" dirty="0">
                <a:latin typeface="Times New Roman" panose="02020603050405020304" pitchFamily="18" charset="0"/>
                <a:ea typeface="Cambria Math" panose="02040503050406030204" pitchFamily="18" charset="0"/>
                <a:cs typeface="Times New Roman" panose="02020603050405020304" pitchFamily="18" charset="0"/>
              </a:rPr>
              <a:t> (2 X 500MW)</a:t>
            </a:r>
          </a:p>
          <a:p>
            <a:pPr marL="0" indent="0" algn="just">
              <a:buNone/>
            </a:pPr>
            <a:r>
              <a:rPr lang="en-US" sz="2000" b="0" dirty="0">
                <a:latin typeface="Times New Roman" panose="02020603050405020304" pitchFamily="18" charset="0"/>
                <a:ea typeface="Cambria Math" panose="02040503050406030204" pitchFamily="18" charset="0"/>
                <a:cs typeface="Times New Roman" panose="02020603050405020304" pitchFamily="18" charset="0"/>
              </a:rPr>
              <a:t>5 – </a:t>
            </a:r>
            <a:r>
              <a:rPr lang="en-US" sz="2000" b="0" dirty="0" err="1">
                <a:latin typeface="Times New Roman" panose="02020603050405020304" pitchFamily="18" charset="0"/>
                <a:ea typeface="Cambria Math" panose="02040503050406030204" pitchFamily="18" charset="0"/>
                <a:cs typeface="Times New Roman" panose="02020603050405020304" pitchFamily="18" charset="0"/>
              </a:rPr>
              <a:t>Barsoor</a:t>
            </a:r>
            <a:r>
              <a:rPr lang="en-US" sz="2000" b="0" dirty="0">
                <a:latin typeface="Times New Roman" panose="02020603050405020304" pitchFamily="18" charset="0"/>
                <a:ea typeface="Cambria Math" panose="02040503050406030204" pitchFamily="18" charset="0"/>
                <a:cs typeface="Times New Roman" panose="02020603050405020304" pitchFamily="18" charset="0"/>
              </a:rPr>
              <a:t>-Lower </a:t>
            </a:r>
            <a:r>
              <a:rPr lang="en-US" sz="2000" b="0" dirty="0" err="1">
                <a:latin typeface="Times New Roman" panose="02020603050405020304" pitchFamily="18" charset="0"/>
                <a:ea typeface="Cambria Math" panose="02040503050406030204" pitchFamily="18" charset="0"/>
                <a:cs typeface="Times New Roman" panose="02020603050405020304" pitchFamily="18" charset="0"/>
              </a:rPr>
              <a:t>Sileru</a:t>
            </a:r>
            <a:r>
              <a:rPr lang="en-US" sz="2000" b="0" dirty="0">
                <a:latin typeface="Times New Roman" panose="02020603050405020304" pitchFamily="18" charset="0"/>
                <a:ea typeface="Cambria Math" panose="02040503050406030204" pitchFamily="18" charset="0"/>
                <a:cs typeface="Times New Roman" panose="02020603050405020304" pitchFamily="18" charset="0"/>
              </a:rPr>
              <a:t> (100 kV, 100MW)</a:t>
            </a:r>
          </a:p>
          <a:p>
            <a:pPr marL="0" indent="0" algn="just">
              <a:buNone/>
            </a:pPr>
            <a:r>
              <a:rPr lang="en-US" sz="2000" b="0" dirty="0">
                <a:latin typeface="Times New Roman" panose="02020603050405020304" pitchFamily="18" charset="0"/>
                <a:ea typeface="Cambria Math" panose="02040503050406030204" pitchFamily="18" charset="0"/>
                <a:cs typeface="Times New Roman" panose="02020603050405020304" pitchFamily="18" charset="0"/>
              </a:rPr>
              <a:t>6 – </a:t>
            </a:r>
            <a:r>
              <a:rPr lang="en-US" sz="2000" b="0" dirty="0" err="1">
                <a:latin typeface="Times New Roman" panose="02020603050405020304" pitchFamily="18" charset="0"/>
                <a:ea typeface="Cambria Math" panose="02040503050406030204" pitchFamily="18" charset="0"/>
                <a:cs typeface="Times New Roman" panose="02020603050405020304" pitchFamily="18" charset="0"/>
              </a:rPr>
              <a:t>Gajuwaka</a:t>
            </a:r>
            <a:r>
              <a:rPr lang="en-US" sz="2000" b="0" dirty="0">
                <a:latin typeface="Times New Roman" panose="02020603050405020304" pitchFamily="18" charset="0"/>
                <a:ea typeface="Cambria Math" panose="02040503050406030204" pitchFamily="18" charset="0"/>
                <a:cs typeface="Times New Roman" panose="02020603050405020304" pitchFamily="18" charset="0"/>
              </a:rPr>
              <a:t> (1 X 500 MW + 1 X 500 MW )</a:t>
            </a:r>
          </a:p>
          <a:p>
            <a:pPr marL="0" indent="0" algn="just">
              <a:buNone/>
            </a:pPr>
            <a:r>
              <a:rPr lang="en-US" sz="2000" b="0" dirty="0">
                <a:latin typeface="Times New Roman" panose="02020603050405020304" pitchFamily="18" charset="0"/>
                <a:ea typeface="Cambria Math" panose="02040503050406030204" pitchFamily="18" charset="0"/>
                <a:cs typeface="Times New Roman" panose="02020603050405020304" pitchFamily="18" charset="0"/>
              </a:rPr>
              <a:t>7 - Sasaram (1 X 500 MW )</a:t>
            </a:r>
          </a:p>
          <a:p>
            <a:pPr marL="0" indent="0" algn="just">
              <a:buNone/>
            </a:pPr>
            <a:r>
              <a:rPr lang="en-US" sz="2000" b="0" dirty="0">
                <a:latin typeface="Times New Roman" panose="02020603050405020304" pitchFamily="18" charset="0"/>
                <a:ea typeface="Cambria Math" panose="02040503050406030204" pitchFamily="18" charset="0"/>
                <a:cs typeface="Times New Roman" panose="02020603050405020304" pitchFamily="18" charset="0"/>
              </a:rPr>
              <a:t>8 - Talcher-Kolar (+/- 500 kV, 2000MW, upgraded to 2500 MW)</a:t>
            </a:r>
          </a:p>
          <a:p>
            <a:pPr marL="0" indent="0" algn="just">
              <a:buNone/>
            </a:pPr>
            <a:r>
              <a:rPr lang="en-US" sz="2000" b="0" dirty="0">
                <a:latin typeface="Times New Roman" panose="02020603050405020304" pitchFamily="18" charset="0"/>
                <a:ea typeface="Cambria Math" panose="02040503050406030204" pitchFamily="18" charset="0"/>
                <a:cs typeface="Times New Roman" panose="02020603050405020304" pitchFamily="18" charset="0"/>
              </a:rPr>
              <a:t>9- Ballia-</a:t>
            </a:r>
            <a:r>
              <a:rPr lang="en-US" sz="2000" b="0" dirty="0" err="1">
                <a:latin typeface="Times New Roman" panose="02020603050405020304" pitchFamily="18" charset="0"/>
                <a:ea typeface="Cambria Math" panose="02040503050406030204" pitchFamily="18" charset="0"/>
                <a:cs typeface="Times New Roman" panose="02020603050405020304" pitchFamily="18" charset="0"/>
              </a:rPr>
              <a:t>Bhiwadi</a:t>
            </a:r>
            <a:r>
              <a:rPr lang="en-US" sz="2000" b="0" dirty="0">
                <a:latin typeface="Times New Roman" panose="02020603050405020304" pitchFamily="18" charset="0"/>
                <a:ea typeface="Cambria Math" panose="02040503050406030204" pitchFamily="18" charset="0"/>
                <a:cs typeface="Times New Roman" panose="02020603050405020304" pitchFamily="18" charset="0"/>
              </a:rPr>
              <a:t> (+/- 500 kV,2500MW)</a:t>
            </a:r>
          </a:p>
          <a:p>
            <a:pPr marL="0" indent="0" algn="just">
              <a:buNone/>
            </a:pPr>
            <a:r>
              <a:rPr lang="en-US" sz="2000" b="0" dirty="0">
                <a:latin typeface="Times New Roman" panose="02020603050405020304" pitchFamily="18" charset="0"/>
                <a:ea typeface="Cambria Math" panose="02040503050406030204" pitchFamily="18" charset="0"/>
                <a:cs typeface="Times New Roman" panose="02020603050405020304" pitchFamily="18" charset="0"/>
              </a:rPr>
              <a:t>10-NER-Agra (+/- 800 kV, 6000 MW </a:t>
            </a:r>
            <a:r>
              <a:rPr lang="en-US" sz="2000" b="0" dirty="0" err="1">
                <a:latin typeface="Times New Roman" panose="02020603050405020304" pitchFamily="18" charset="0"/>
                <a:ea typeface="Cambria Math" panose="02040503050406030204" pitchFamily="18" charset="0"/>
                <a:cs typeface="Times New Roman" panose="02020603050405020304" pitchFamily="18" charset="0"/>
              </a:rPr>
              <a:t>MultiTerminal</a:t>
            </a:r>
            <a:r>
              <a:rPr lang="en-US" sz="2000" b="0" dirty="0">
                <a:latin typeface="Times New Roman" panose="02020603050405020304" pitchFamily="18" charset="0"/>
                <a:ea typeface="Cambria Math" panose="02040503050406030204" pitchFamily="18" charset="0"/>
                <a:cs typeface="Times New Roman" panose="02020603050405020304" pitchFamily="18" charset="0"/>
              </a:rPr>
              <a:t>, under execution)</a:t>
            </a:r>
          </a:p>
          <a:p>
            <a:pPr marL="0" indent="0" algn="just">
              <a:buNone/>
            </a:pPr>
            <a:r>
              <a:rPr lang="en-US" sz="2000" b="0" dirty="0">
                <a:latin typeface="Times New Roman" panose="02020603050405020304" pitchFamily="18" charset="0"/>
                <a:ea typeface="Cambria Math" panose="02040503050406030204" pitchFamily="18" charset="0"/>
                <a:cs typeface="Times New Roman" panose="02020603050405020304" pitchFamily="18" charset="0"/>
              </a:rPr>
              <a:t>11. Champa-Kurukshetra (+/- 500kV, 6000 MW)</a:t>
            </a:r>
          </a:p>
          <a:p>
            <a:pPr marL="0" indent="0" algn="just">
              <a:buNone/>
            </a:pPr>
            <a:r>
              <a:rPr lang="en-US" sz="2000" b="0" dirty="0">
                <a:latin typeface="Times New Roman" panose="02020603050405020304" pitchFamily="18" charset="0"/>
                <a:ea typeface="Cambria Math" panose="02040503050406030204" pitchFamily="18" charset="0"/>
                <a:cs typeface="Times New Roman" panose="02020603050405020304" pitchFamily="18" charset="0"/>
              </a:rPr>
              <a:t>12. Mundra- </a:t>
            </a:r>
            <a:r>
              <a:rPr lang="en-US" sz="2000" b="0" dirty="0" err="1">
                <a:latin typeface="Times New Roman" panose="02020603050405020304" pitchFamily="18" charset="0"/>
                <a:ea typeface="Cambria Math" panose="02040503050406030204" pitchFamily="18" charset="0"/>
                <a:cs typeface="Times New Roman" panose="02020603050405020304" pitchFamily="18" charset="0"/>
              </a:rPr>
              <a:t>Mohindergarh</a:t>
            </a:r>
            <a:r>
              <a:rPr lang="en-US" sz="2000" b="0" dirty="0">
                <a:latin typeface="Times New Roman" panose="02020603050405020304" pitchFamily="18" charset="0"/>
                <a:ea typeface="Cambria Math" panose="02040503050406030204" pitchFamily="18" charset="0"/>
                <a:cs typeface="Times New Roman" panose="02020603050405020304" pitchFamily="18" charset="0"/>
              </a:rPr>
              <a:t> (+/- 500 kV, 2500MW)</a:t>
            </a:r>
            <a:endParaRPr kumimoji="0" lang="en-IN" altLang="en-US" sz="20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itchFamily="18" charset="0"/>
            </a:endParaRPr>
          </a:p>
        </p:txBody>
      </p:sp>
      <p:sp>
        <p:nvSpPr>
          <p:cNvPr id="3" name="Footer Placeholder 2">
            <a:extLst>
              <a:ext uri="{FF2B5EF4-FFF2-40B4-BE49-F238E27FC236}">
                <a16:creationId xmlns:a16="http://schemas.microsoft.com/office/drawing/2014/main" id="{0EBF5957-488B-E87E-C220-AAD9B8A840BE}"/>
              </a:ext>
            </a:extLst>
          </p:cNvPr>
          <p:cNvSpPr>
            <a:spLocks noGrp="1"/>
          </p:cNvSpPr>
          <p:nvPr>
            <p:ph type="ftr" sz="quarter" idx="11"/>
          </p:nvPr>
        </p:nvSpPr>
        <p:spPr/>
        <p:txBody>
          <a:bodyPr/>
          <a:lstStyle/>
          <a:p>
            <a:r>
              <a:rPr lang="en-US"/>
              <a:t>Power Engineering II (EE-238) -- Prof. Sandeep Anand, IIT Bombay</a:t>
            </a:r>
            <a:endParaRPr lang="en-GB" dirty="0"/>
          </a:p>
        </p:txBody>
      </p:sp>
      <p:sp>
        <p:nvSpPr>
          <p:cNvPr id="4" name="Slide Number Placeholder 3">
            <a:extLst>
              <a:ext uri="{FF2B5EF4-FFF2-40B4-BE49-F238E27FC236}">
                <a16:creationId xmlns:a16="http://schemas.microsoft.com/office/drawing/2014/main" id="{9944241A-7D4C-769B-1188-EC9B72A379DC}"/>
              </a:ext>
            </a:extLst>
          </p:cNvPr>
          <p:cNvSpPr>
            <a:spLocks noGrp="1"/>
          </p:cNvSpPr>
          <p:nvPr>
            <p:ph type="sldNum" sz="quarter" idx="12"/>
          </p:nvPr>
        </p:nvSpPr>
        <p:spPr/>
        <p:txBody>
          <a:bodyPr/>
          <a:lstStyle/>
          <a:p>
            <a:fld id="{49596EAA-E04B-47F9-B760-52508BFA6EE9}" type="slidenum">
              <a:rPr lang="en-GB" smtClean="0"/>
              <a:t>22</a:t>
            </a:fld>
            <a:endParaRPr lang="en-GB"/>
          </a:p>
        </p:txBody>
      </p:sp>
      <p:sp>
        <p:nvSpPr>
          <p:cNvPr id="5" name="Title 4">
            <a:extLst>
              <a:ext uri="{FF2B5EF4-FFF2-40B4-BE49-F238E27FC236}">
                <a16:creationId xmlns:a16="http://schemas.microsoft.com/office/drawing/2014/main" id="{0FFF5BF7-174C-319D-B478-BF419F50B924}"/>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HVDC Scenario in India </a:t>
            </a:r>
            <a:r>
              <a:rPr lang="en-US" sz="2000" dirty="0">
                <a:latin typeface="Times New Roman" panose="02020603050405020304" pitchFamily="18" charset="0"/>
                <a:cs typeface="Times New Roman" panose="02020603050405020304" pitchFamily="18" charset="0"/>
              </a:rPr>
              <a:t>[1]</a:t>
            </a:r>
            <a:endParaRPr lang="en-IN" dirty="0">
              <a:latin typeface="Times New Roman" panose="02020603050405020304" pitchFamily="18" charset="0"/>
              <a:cs typeface="Times New Roman" panose="02020603050405020304" pitchFamily="18" charset="0"/>
            </a:endParaRPr>
          </a:p>
        </p:txBody>
      </p:sp>
      <p:sp>
        <p:nvSpPr>
          <p:cNvPr id="6" name="Content Placeholder 5">
            <a:extLst>
              <a:ext uri="{FF2B5EF4-FFF2-40B4-BE49-F238E27FC236}">
                <a16:creationId xmlns:a16="http://schemas.microsoft.com/office/drawing/2014/main" id="{9AD5561C-E453-E71D-EF3C-0A4355FD5DBA}"/>
              </a:ext>
            </a:extLst>
          </p:cNvPr>
          <p:cNvSpPr>
            <a:spLocks noGrp="1"/>
          </p:cNvSpPr>
          <p:nvPr>
            <p:ph idx="13"/>
          </p:nvPr>
        </p:nvSpPr>
        <p:spPr>
          <a:xfrm>
            <a:off x="160564" y="6035643"/>
            <a:ext cx="10515600" cy="244211"/>
          </a:xfrm>
        </p:spPr>
        <p:txBody>
          <a:bodyPr/>
          <a:lstStyle/>
          <a:p>
            <a:r>
              <a:rPr lang="en-US" dirty="0"/>
              <a:t>https://www.adanienergysolutions.com/-/media/Project/Transmission/TechInnovation/documents/ATL-Article-on-HVDC.pdf?la=en</a:t>
            </a:r>
            <a:endParaRPr lang="en-IN" dirty="0"/>
          </a:p>
        </p:txBody>
      </p:sp>
      <p:pic>
        <p:nvPicPr>
          <p:cNvPr id="8" name="Picture 7">
            <a:extLst>
              <a:ext uri="{FF2B5EF4-FFF2-40B4-BE49-F238E27FC236}">
                <a16:creationId xmlns:a16="http://schemas.microsoft.com/office/drawing/2014/main" id="{0E449390-F625-7825-B3FF-E9E248F70582}"/>
              </a:ext>
            </a:extLst>
          </p:cNvPr>
          <p:cNvPicPr>
            <a:picLocks noChangeAspect="1"/>
          </p:cNvPicPr>
          <p:nvPr/>
        </p:nvPicPr>
        <p:blipFill>
          <a:blip r:embed="rId2"/>
          <a:stretch>
            <a:fillRect/>
          </a:stretch>
        </p:blipFill>
        <p:spPr>
          <a:xfrm>
            <a:off x="8041822" y="1143000"/>
            <a:ext cx="3789941" cy="5086702"/>
          </a:xfrm>
          <a:prstGeom prst="rect">
            <a:avLst/>
          </a:prstGeom>
        </p:spPr>
      </p:pic>
    </p:spTree>
    <p:extLst>
      <p:ext uri="{BB962C8B-B14F-4D97-AF65-F5344CB8AC3E}">
        <p14:creationId xmlns:p14="http://schemas.microsoft.com/office/powerpoint/2010/main" val="7133712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F5316A-B7D8-49F1-5177-5B1C730BFA82}"/>
            </a:ext>
          </a:extLst>
        </p:cNvPr>
        <p:cNvGrpSpPr/>
        <p:nvPr/>
      </p:nvGrpSpPr>
      <p:grpSpPr>
        <a:xfrm>
          <a:off x="0" y="0"/>
          <a:ext cx="0" cy="0"/>
          <a:chOff x="0" y="0"/>
          <a:chExt cx="0" cy="0"/>
        </a:xfrm>
      </p:grpSpPr>
      <p:sp>
        <p:nvSpPr>
          <p:cNvPr id="3" name="Footer Placeholder 2">
            <a:extLst>
              <a:ext uri="{FF2B5EF4-FFF2-40B4-BE49-F238E27FC236}">
                <a16:creationId xmlns:a16="http://schemas.microsoft.com/office/drawing/2014/main" id="{07596FF6-97DE-21C3-FFEB-4551FD2BEA67}"/>
              </a:ext>
            </a:extLst>
          </p:cNvPr>
          <p:cNvSpPr>
            <a:spLocks noGrp="1"/>
          </p:cNvSpPr>
          <p:nvPr>
            <p:ph type="ftr" sz="quarter" idx="11"/>
          </p:nvPr>
        </p:nvSpPr>
        <p:spPr/>
        <p:txBody>
          <a:bodyPr/>
          <a:lstStyle/>
          <a:p>
            <a:r>
              <a:rPr lang="en-US"/>
              <a:t>Power Engineering II (EE-238) -- Prof. Sandeep Anand, IIT Bombay</a:t>
            </a:r>
            <a:endParaRPr lang="en-GB" dirty="0"/>
          </a:p>
        </p:txBody>
      </p:sp>
      <p:sp>
        <p:nvSpPr>
          <p:cNvPr id="4" name="Slide Number Placeholder 3">
            <a:extLst>
              <a:ext uri="{FF2B5EF4-FFF2-40B4-BE49-F238E27FC236}">
                <a16:creationId xmlns:a16="http://schemas.microsoft.com/office/drawing/2014/main" id="{FF5EBD12-B71D-1204-85C6-3280E6DA533E}"/>
              </a:ext>
            </a:extLst>
          </p:cNvPr>
          <p:cNvSpPr>
            <a:spLocks noGrp="1"/>
          </p:cNvSpPr>
          <p:nvPr>
            <p:ph type="sldNum" sz="quarter" idx="12"/>
          </p:nvPr>
        </p:nvSpPr>
        <p:spPr/>
        <p:txBody>
          <a:bodyPr/>
          <a:lstStyle/>
          <a:p>
            <a:fld id="{49596EAA-E04B-47F9-B760-52508BFA6EE9}" type="slidenum">
              <a:rPr lang="en-GB" smtClean="0"/>
              <a:t>23</a:t>
            </a:fld>
            <a:endParaRPr lang="en-GB"/>
          </a:p>
        </p:txBody>
      </p:sp>
      <p:sp>
        <p:nvSpPr>
          <p:cNvPr id="5" name="Title 4">
            <a:extLst>
              <a:ext uri="{FF2B5EF4-FFF2-40B4-BE49-F238E27FC236}">
                <a16:creationId xmlns:a16="http://schemas.microsoft.com/office/drawing/2014/main" id="{9984230B-9CAA-A667-60FC-4B4D18AB46A8}"/>
              </a:ext>
            </a:extLst>
          </p:cNvPr>
          <p:cNvSpPr>
            <a:spLocks noGrp="1"/>
          </p:cNvSpPr>
          <p:nvPr>
            <p:ph type="title"/>
          </p:nvPr>
        </p:nvSpPr>
        <p:spPr/>
        <p:txBody>
          <a:bodyPr/>
          <a:lstStyle/>
          <a:p>
            <a:r>
              <a:rPr lang="en-US" dirty="0"/>
              <a:t>Advantages of HVDC</a:t>
            </a:r>
            <a:endParaRPr lang="en-IN" dirty="0"/>
          </a:p>
        </p:txBody>
      </p:sp>
      <p:pic>
        <p:nvPicPr>
          <p:cNvPr id="7" name="Picture 6">
            <a:extLst>
              <a:ext uri="{FF2B5EF4-FFF2-40B4-BE49-F238E27FC236}">
                <a16:creationId xmlns:a16="http://schemas.microsoft.com/office/drawing/2014/main" id="{BE7330F9-4B54-0B07-B3F5-633DFF6DC9A9}"/>
              </a:ext>
            </a:extLst>
          </p:cNvPr>
          <p:cNvPicPr>
            <a:picLocks noChangeAspect="1"/>
          </p:cNvPicPr>
          <p:nvPr/>
        </p:nvPicPr>
        <p:blipFill>
          <a:blip r:embed="rId2"/>
          <a:stretch>
            <a:fillRect/>
          </a:stretch>
        </p:blipFill>
        <p:spPr>
          <a:xfrm>
            <a:off x="6949325" y="1147173"/>
            <a:ext cx="4910470" cy="2665683"/>
          </a:xfrm>
          <a:prstGeom prst="rect">
            <a:avLst/>
          </a:prstGeom>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6FD45378-9610-5D9D-DF4D-DBD75B75F998}"/>
                  </a:ext>
                </a:extLst>
              </p:cNvPr>
              <p:cNvSpPr txBox="1"/>
              <p:nvPr/>
            </p:nvSpPr>
            <p:spPr>
              <a:xfrm>
                <a:off x="581852" y="1048398"/>
                <a:ext cx="6176498" cy="3038845"/>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Only two conductors are required.</a:t>
                </a:r>
              </a:p>
              <a:p>
                <a:pPr marL="285750" indent="-285750">
                  <a:lnSpc>
                    <a:spcPct val="150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Dc voltage equivalent (</a:t>
                </a:r>
                <a14:m>
                  <m:oMath xmlns:m="http://schemas.openxmlformats.org/officeDocument/2006/math">
                    <m:sSub>
                      <m:sSubPr>
                        <m:ctrlPr>
                          <a:rPr lang="en-US" sz="1600" b="0" i="1" smtClean="0">
                            <a:latin typeface="Cambria Math" panose="02040503050406030204" pitchFamily="18" charset="0"/>
                            <a:cs typeface="Times New Roman" panose="02020603050405020304" pitchFamily="18" charset="0"/>
                          </a:rPr>
                        </m:ctrlPr>
                      </m:sSubPr>
                      <m:e>
                        <m:r>
                          <a:rPr lang="en-US" sz="1600" b="0" i="1" smtClean="0">
                            <a:latin typeface="Cambria Math" panose="02040503050406030204" pitchFamily="18" charset="0"/>
                            <a:cs typeface="Times New Roman" panose="02020603050405020304" pitchFamily="18" charset="0"/>
                          </a:rPr>
                          <m:t>𝑉</m:t>
                        </m:r>
                      </m:e>
                      <m:sub>
                        <m:r>
                          <a:rPr lang="en-US" sz="1600" b="0" i="1" smtClean="0">
                            <a:latin typeface="Cambria Math" panose="02040503050406030204" pitchFamily="18" charset="0"/>
                            <a:cs typeface="Times New Roman" panose="02020603050405020304" pitchFamily="18" charset="0"/>
                          </a:rPr>
                          <m:t>𝑑𝑐</m:t>
                        </m:r>
                      </m:sub>
                    </m:sSub>
                    <m:r>
                      <a:rPr lang="en-US" sz="1600" b="0" i="1" smtClean="0">
                        <a:latin typeface="Cambria Math" panose="02040503050406030204" pitchFamily="18" charset="0"/>
                        <a:cs typeface="Times New Roman" panose="02020603050405020304" pitchFamily="18" charset="0"/>
                      </a:rPr>
                      <m:t>=</m:t>
                    </m:r>
                    <m:rad>
                      <m:radPr>
                        <m:degHide m:val="on"/>
                        <m:ctrlPr>
                          <a:rPr lang="en-US" sz="1600" b="0" i="1" smtClean="0">
                            <a:latin typeface="Cambria Math" panose="02040503050406030204" pitchFamily="18" charset="0"/>
                            <a:cs typeface="Times New Roman" panose="02020603050405020304" pitchFamily="18" charset="0"/>
                          </a:rPr>
                        </m:ctrlPr>
                      </m:radPr>
                      <m:deg/>
                      <m:e>
                        <m:r>
                          <a:rPr lang="en-US" sz="1600" b="0" i="1" smtClean="0">
                            <a:latin typeface="Cambria Math" panose="02040503050406030204" pitchFamily="18" charset="0"/>
                            <a:cs typeface="Times New Roman" panose="02020603050405020304" pitchFamily="18" charset="0"/>
                          </a:rPr>
                          <m:t>2</m:t>
                        </m:r>
                      </m:e>
                    </m:rad>
                    <m:sSub>
                      <m:sSubPr>
                        <m:ctrlPr>
                          <a:rPr lang="en-US" sz="1600" b="0" i="1" smtClean="0">
                            <a:latin typeface="Cambria Math" panose="02040503050406030204" pitchFamily="18" charset="0"/>
                            <a:cs typeface="Times New Roman" panose="02020603050405020304" pitchFamily="18" charset="0"/>
                          </a:rPr>
                        </m:ctrlPr>
                      </m:sSubPr>
                      <m:e>
                        <m:r>
                          <a:rPr lang="en-US" sz="1600" b="0" i="1" smtClean="0">
                            <a:latin typeface="Cambria Math" panose="02040503050406030204" pitchFamily="18" charset="0"/>
                            <a:cs typeface="Times New Roman" panose="02020603050405020304" pitchFamily="18" charset="0"/>
                          </a:rPr>
                          <m:t>𝑉</m:t>
                        </m:r>
                      </m:e>
                      <m:sub>
                        <m:r>
                          <a:rPr lang="en-US" sz="1600" b="0" i="1" smtClean="0">
                            <a:latin typeface="Cambria Math" panose="02040503050406030204" pitchFamily="18" charset="0"/>
                            <a:cs typeface="Times New Roman" panose="02020603050405020304" pitchFamily="18" charset="0"/>
                          </a:rPr>
                          <m:t>𝑎𝑐</m:t>
                        </m:r>
                      </m:sub>
                    </m:sSub>
                  </m:oMath>
                </a14:m>
                <a:r>
                  <a:rPr lang="en-US" sz="1600" dirty="0">
                    <a:latin typeface="Times New Roman" panose="02020603050405020304" pitchFamily="18" charset="0"/>
                    <a:cs typeface="Times New Roman" panose="02020603050405020304" pitchFamily="18" charset="0"/>
                  </a:rPr>
                  <a:t>) to peak ac for same insulation</a:t>
                </a:r>
              </a:p>
              <a:p>
                <a:pPr marL="285750" indent="-285750">
                  <a:lnSpc>
                    <a:spcPct val="150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No corona loss, audible interference and radio interference</a:t>
                </a:r>
              </a:p>
              <a:p>
                <a:pPr marL="285750" indent="-285750">
                  <a:lnSpc>
                    <a:spcPct val="150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No skin and proximity effect; less power loss</a:t>
                </a:r>
              </a:p>
              <a:p>
                <a:pPr marL="285750" indent="-285750">
                  <a:lnSpc>
                    <a:spcPct val="150000"/>
                  </a:lnSpc>
                  <a:buFont typeface="Arial" panose="020B0604020202020204" pitchFamily="34" charset="0"/>
                  <a:buChar char="•"/>
                </a:pPr>
                <a:r>
                  <a:rPr lang="en-US" altLang="en-US" sz="1600" dirty="0">
                    <a:latin typeface="Times New Roman" panose="02020603050405020304" pitchFamily="18" charset="0"/>
                    <a:cs typeface="Times New Roman" panose="02020603050405020304" pitchFamily="18" charset="0"/>
                  </a:rPr>
                  <a:t>Power control possible</a:t>
                </a:r>
              </a:p>
              <a:p>
                <a:pPr marL="285750" indent="-285750">
                  <a:lnSpc>
                    <a:spcPct val="150000"/>
                  </a:lnSpc>
                  <a:buFont typeface="Arial" panose="020B0604020202020204" pitchFamily="34" charset="0"/>
                  <a:buChar char="•"/>
                </a:pPr>
                <a:r>
                  <a:rPr lang="en-US" altLang="en-US" sz="1600" dirty="0">
                    <a:latin typeface="Times New Roman" panose="02020603050405020304" pitchFamily="18" charset="0"/>
                    <a:cs typeface="Times New Roman" panose="02020603050405020304" pitchFamily="18" charset="0"/>
                  </a:rPr>
                  <a:t>No compensation problem</a:t>
                </a:r>
              </a:p>
              <a:p>
                <a:pPr marL="285750" indent="-285750">
                  <a:lnSpc>
                    <a:spcPct val="150000"/>
                  </a:lnSpc>
                  <a:buFont typeface="Arial" panose="020B0604020202020204" pitchFamily="34" charset="0"/>
                  <a:buChar char="•"/>
                </a:pPr>
                <a:r>
                  <a:rPr lang="en-US" altLang="en-US" sz="1600" dirty="0">
                    <a:latin typeface="Times New Roman" panose="02020603050405020304" pitchFamily="18" charset="0"/>
                    <a:cs typeface="Times New Roman" panose="02020603050405020304" pitchFamily="18" charset="0"/>
                  </a:rPr>
                  <a:t>No stability problem</a:t>
                </a:r>
              </a:p>
              <a:p>
                <a:pPr marL="285750" indent="-285750">
                  <a:lnSpc>
                    <a:spcPct val="150000"/>
                  </a:lnSpc>
                  <a:buFont typeface="Arial" panose="020B0604020202020204" pitchFamily="34" charset="0"/>
                  <a:buChar char="•"/>
                </a:pPr>
                <a:r>
                  <a:rPr lang="en-US" altLang="en-US" sz="1600" dirty="0">
                    <a:latin typeface="Times New Roman" panose="02020603050405020304" pitchFamily="18" charset="0"/>
                    <a:cs typeface="Times New Roman" panose="02020603050405020304" pitchFamily="18" charset="0"/>
                  </a:rPr>
                  <a:t>No technical limit to transfer the power except thermal limit</a:t>
                </a:r>
              </a:p>
            </p:txBody>
          </p:sp>
        </mc:Choice>
        <mc:Fallback xmlns="">
          <p:sp>
            <p:nvSpPr>
              <p:cNvPr id="9" name="TextBox 8">
                <a:extLst>
                  <a:ext uri="{FF2B5EF4-FFF2-40B4-BE49-F238E27FC236}">
                    <a16:creationId xmlns:a16="http://schemas.microsoft.com/office/drawing/2014/main" id="{6FD45378-9610-5D9D-DF4D-DBD75B75F998}"/>
                  </a:ext>
                </a:extLst>
              </p:cNvPr>
              <p:cNvSpPr txBox="1">
                <a:spLocks noRot="1" noChangeAspect="1" noMove="1" noResize="1" noEditPoints="1" noAdjustHandles="1" noChangeArrowheads="1" noChangeShapeType="1" noTextEdit="1"/>
              </p:cNvSpPr>
              <p:nvPr/>
            </p:nvSpPr>
            <p:spPr>
              <a:xfrm>
                <a:off x="581852" y="1048398"/>
                <a:ext cx="6176498" cy="3038845"/>
              </a:xfrm>
              <a:prstGeom prst="rect">
                <a:avLst/>
              </a:prstGeom>
              <a:blipFill>
                <a:blip r:embed="rId3"/>
                <a:stretch>
                  <a:fillRect l="-394" b="-1807"/>
                </a:stretch>
              </a:blipFill>
            </p:spPr>
            <p:txBody>
              <a:bodyPr/>
              <a:lstStyle/>
              <a:p>
                <a:r>
                  <a:rPr lang="en-IN">
                    <a:noFill/>
                  </a:rPr>
                  <a:t> </a:t>
                </a:r>
              </a:p>
            </p:txBody>
          </p:sp>
        </mc:Fallback>
      </mc:AlternateContent>
      <p:sp>
        <p:nvSpPr>
          <p:cNvPr id="12" name="Content Placeholder 3">
            <a:extLst>
              <a:ext uri="{FF2B5EF4-FFF2-40B4-BE49-F238E27FC236}">
                <a16:creationId xmlns:a16="http://schemas.microsoft.com/office/drawing/2014/main" id="{63E70E2A-D9F6-5242-46DC-1884568D49E6}"/>
              </a:ext>
            </a:extLst>
          </p:cNvPr>
          <p:cNvSpPr>
            <a:spLocks noGrp="1"/>
          </p:cNvSpPr>
          <p:nvPr>
            <p:ph sz="quarter" idx="1"/>
          </p:nvPr>
        </p:nvSpPr>
        <p:spPr>
          <a:xfrm>
            <a:off x="588272" y="4329259"/>
            <a:ext cx="8229600" cy="847432"/>
          </a:xfrm>
        </p:spPr>
        <p:txBody>
          <a:bodyPr>
            <a:normAutofit/>
          </a:bodyPr>
          <a:lstStyle/>
          <a:p>
            <a:r>
              <a:rPr lang="en-US" altLang="en-US" sz="1600" dirty="0">
                <a:latin typeface="Times New Roman" panose="02020603050405020304" pitchFamily="18" charset="0"/>
                <a:cs typeface="Times New Roman" panose="02020603050405020304" pitchFamily="18" charset="0"/>
              </a:rPr>
              <a:t>Less tower and land cost</a:t>
            </a:r>
          </a:p>
          <a:p>
            <a:r>
              <a:rPr lang="en-US" altLang="en-US" sz="1600" dirty="0">
                <a:latin typeface="Times New Roman" panose="02020603050405020304" pitchFamily="18" charset="0"/>
                <a:cs typeface="Times New Roman" panose="02020603050405020304" pitchFamily="18" charset="0"/>
              </a:rPr>
              <a:t>For typical 2000 MW Transmission</a:t>
            </a:r>
            <a:endParaRPr lang="en-IN" altLang="en-US" sz="1600" dirty="0">
              <a:latin typeface="Times New Roman" panose="02020603050405020304" pitchFamily="18" charset="0"/>
              <a:cs typeface="Times New Roman" panose="02020603050405020304" pitchFamily="18" charset="0"/>
            </a:endParaRPr>
          </a:p>
        </p:txBody>
      </p:sp>
      <p:pic>
        <p:nvPicPr>
          <p:cNvPr id="13" name="Picture 2">
            <a:extLst>
              <a:ext uri="{FF2B5EF4-FFF2-40B4-BE49-F238E27FC236}">
                <a16:creationId xmlns:a16="http://schemas.microsoft.com/office/drawing/2014/main" id="{8A033474-C22D-490E-3BB6-6C65A72EE7B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38226" y="4153840"/>
            <a:ext cx="3208311" cy="18177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3">
            <a:extLst>
              <a:ext uri="{FF2B5EF4-FFF2-40B4-BE49-F238E27FC236}">
                <a16:creationId xmlns:a16="http://schemas.microsoft.com/office/drawing/2014/main" id="{65C17B5B-4203-15E3-854A-5429D5E4821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5802" y="4946002"/>
            <a:ext cx="5776912"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11" descr="File:HVDC Distance Pylon.jpg">
            <a:extLst>
              <a:ext uri="{FF2B5EF4-FFF2-40B4-BE49-F238E27FC236}">
                <a16:creationId xmlns:a16="http://schemas.microsoft.com/office/drawing/2014/main" id="{46F55EB5-40E8-7C95-58A1-457A12F4449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428488" y="3968523"/>
            <a:ext cx="1414211" cy="1886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Content Placeholder 5">
            <a:extLst>
              <a:ext uri="{FF2B5EF4-FFF2-40B4-BE49-F238E27FC236}">
                <a16:creationId xmlns:a16="http://schemas.microsoft.com/office/drawing/2014/main" id="{3421897B-FEBA-E042-2206-9823352AB915}"/>
              </a:ext>
            </a:extLst>
          </p:cNvPr>
          <p:cNvSpPr txBox="1">
            <a:spLocks/>
          </p:cNvSpPr>
          <p:nvPr/>
        </p:nvSpPr>
        <p:spPr>
          <a:xfrm>
            <a:off x="475802" y="6049249"/>
            <a:ext cx="10515600" cy="244211"/>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1100" kern="1200">
                <a:solidFill>
                  <a:srgbClr val="0070C0"/>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100" kern="1200">
                <a:solidFill>
                  <a:srgbClr val="0070C0"/>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050" kern="1200">
                <a:solidFill>
                  <a:srgbClr val="0070C0"/>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rgbClr val="0070C0"/>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rgbClr val="0070C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E. W. Kimbark, ’Direct Current Transmission-Vol.1’, Whley Interscience, New York 1971</a:t>
            </a:r>
            <a:endParaRPr lang="en-IN" dirty="0"/>
          </a:p>
        </p:txBody>
      </p:sp>
    </p:spTree>
    <p:extLst>
      <p:ext uri="{BB962C8B-B14F-4D97-AF65-F5344CB8AC3E}">
        <p14:creationId xmlns:p14="http://schemas.microsoft.com/office/powerpoint/2010/main" val="134968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CDC9DDD-C150-F5FC-8188-03D62DC687E2}"/>
              </a:ext>
            </a:extLst>
          </p:cNvPr>
          <p:cNvSpPr>
            <a:spLocks noGrp="1"/>
          </p:cNvSpPr>
          <p:nvPr>
            <p:ph idx="1"/>
          </p:nvPr>
        </p:nvSpPr>
        <p:spPr>
          <a:xfrm>
            <a:off x="838200" y="1200049"/>
            <a:ext cx="7253177" cy="4592324"/>
          </a:xfrm>
        </p:spPr>
        <p:txBody>
          <a:bodyPr>
            <a:normAutofit/>
          </a:bodyPr>
          <a:lstStyle/>
          <a:p>
            <a:r>
              <a:rPr lang="en-US" sz="2000" dirty="0">
                <a:latin typeface="Times New Roman" panose="02020603050405020304" pitchFamily="18" charset="0"/>
                <a:cs typeface="Times New Roman" panose="02020603050405020304" pitchFamily="18" charset="0"/>
              </a:rPr>
              <a:t>Long distance transmission is cheaper in  HVDC</a:t>
            </a:r>
          </a:p>
          <a:p>
            <a:pPr marL="720000">
              <a:buFont typeface="Wingdings" pitchFamily="2" charset="2"/>
              <a:buChar char="Ø"/>
            </a:pPr>
            <a:r>
              <a:rPr lang="en-US" sz="2000" dirty="0">
                <a:latin typeface="Times New Roman" panose="02020603050405020304" pitchFamily="18" charset="0"/>
                <a:cs typeface="Times New Roman" panose="02020603050405020304" pitchFamily="18" charset="0"/>
              </a:rPr>
              <a:t>Terminal cost</a:t>
            </a:r>
          </a:p>
          <a:p>
            <a:pPr marL="720000">
              <a:buFont typeface="Wingdings" pitchFamily="2" charset="2"/>
              <a:buChar char="Ø"/>
            </a:pPr>
            <a:r>
              <a:rPr lang="en-US" sz="2000" dirty="0">
                <a:latin typeface="Times New Roman" panose="02020603050405020304" pitchFamily="18" charset="0"/>
                <a:cs typeface="Times New Roman" panose="02020603050405020304" pitchFamily="18" charset="0"/>
              </a:rPr>
              <a:t>Line cost</a:t>
            </a:r>
          </a:p>
          <a:p>
            <a:pPr marL="720000">
              <a:buFont typeface="Wingdings" pitchFamily="2" charset="2"/>
              <a:buChar char="Ø"/>
            </a:pPr>
            <a:r>
              <a:rPr lang="en-US" sz="2000" dirty="0">
                <a:latin typeface="Times New Roman" panose="02020603050405020304" pitchFamily="18" charset="0"/>
                <a:cs typeface="Times New Roman" panose="02020603050405020304" pitchFamily="18" charset="0"/>
              </a:rPr>
              <a:t>Tower cost</a:t>
            </a:r>
          </a:p>
          <a:p>
            <a:pPr marL="720000">
              <a:buFont typeface="Wingdings" pitchFamily="2" charset="2"/>
              <a:buChar char="Ø"/>
            </a:pPr>
            <a:r>
              <a:rPr lang="en-US" sz="2000" dirty="0">
                <a:latin typeface="Times New Roman" panose="02020603050405020304" pitchFamily="18" charset="0"/>
                <a:cs typeface="Times New Roman" panose="02020603050405020304" pitchFamily="18" charset="0"/>
              </a:rPr>
              <a:t>Land cost</a:t>
            </a:r>
          </a:p>
          <a:p>
            <a:r>
              <a:rPr lang="en-US" sz="2000" dirty="0">
                <a:latin typeface="Times New Roman" panose="02020603050405020304" pitchFamily="18" charset="0"/>
                <a:cs typeface="Times New Roman" panose="02020603050405020304" pitchFamily="18" charset="0"/>
              </a:rPr>
              <a:t>A HVDC transmission line costs less than an AC line for the same transmission capacity.</a:t>
            </a:r>
          </a:p>
          <a:p>
            <a:r>
              <a:rPr lang="en-US" sz="2000" dirty="0">
                <a:latin typeface="Times New Roman" panose="02020603050405020304" pitchFamily="18" charset="0"/>
                <a:cs typeface="Times New Roman" panose="02020603050405020304" pitchFamily="18" charset="0"/>
              </a:rPr>
              <a:t>DC terminal cost is more expensive than AC terminal cost.</a:t>
            </a:r>
          </a:p>
          <a:p>
            <a:r>
              <a:rPr lang="en-US" sz="2000" dirty="0">
                <a:latin typeface="Times New Roman" panose="02020603050405020304" pitchFamily="18" charset="0"/>
                <a:cs typeface="Times New Roman" panose="02020603050405020304" pitchFamily="18" charset="0"/>
              </a:rPr>
              <a:t>But above a certain distance, the so called "break-even distance", the HVDC alternative will always give the lowest cost.</a:t>
            </a:r>
          </a:p>
          <a:p>
            <a:r>
              <a:rPr lang="en-US" sz="2000" dirty="0">
                <a:latin typeface="Times New Roman" panose="02020603050405020304" pitchFamily="18" charset="0"/>
                <a:cs typeface="Times New Roman" panose="02020603050405020304" pitchFamily="18" charset="0"/>
              </a:rPr>
              <a:t>Break even distance: 600 ~ 800 km</a:t>
            </a:r>
          </a:p>
          <a:p>
            <a:pPr marL="0" indent="0">
              <a:buNone/>
            </a:pPr>
            <a:endParaRPr lang="en-US" sz="2000" dirty="0">
              <a:latin typeface="Times New Roman" panose="02020603050405020304" pitchFamily="18" charset="0"/>
              <a:cs typeface="Times New Roman" panose="02020603050405020304" pitchFamily="18" charset="0"/>
            </a:endParaRPr>
          </a:p>
        </p:txBody>
      </p:sp>
      <p:sp>
        <p:nvSpPr>
          <p:cNvPr id="3" name="Footer Placeholder 2">
            <a:extLst>
              <a:ext uri="{FF2B5EF4-FFF2-40B4-BE49-F238E27FC236}">
                <a16:creationId xmlns:a16="http://schemas.microsoft.com/office/drawing/2014/main" id="{EE997B3C-7646-1101-6630-65416C94B839}"/>
              </a:ext>
            </a:extLst>
          </p:cNvPr>
          <p:cNvSpPr>
            <a:spLocks noGrp="1"/>
          </p:cNvSpPr>
          <p:nvPr>
            <p:ph type="ftr" sz="quarter" idx="11"/>
          </p:nvPr>
        </p:nvSpPr>
        <p:spPr/>
        <p:txBody>
          <a:bodyPr/>
          <a:lstStyle/>
          <a:p>
            <a:r>
              <a:rPr lang="en-US"/>
              <a:t>Power Engineering II (EE-238) -- Prof. Sandeep Anand, IIT Bombay</a:t>
            </a:r>
            <a:endParaRPr lang="en-GB" dirty="0"/>
          </a:p>
        </p:txBody>
      </p:sp>
      <p:sp>
        <p:nvSpPr>
          <p:cNvPr id="4" name="Slide Number Placeholder 3">
            <a:extLst>
              <a:ext uri="{FF2B5EF4-FFF2-40B4-BE49-F238E27FC236}">
                <a16:creationId xmlns:a16="http://schemas.microsoft.com/office/drawing/2014/main" id="{A8C2CE60-2EB6-CDEC-A88F-BC09099FFE01}"/>
              </a:ext>
            </a:extLst>
          </p:cNvPr>
          <p:cNvSpPr>
            <a:spLocks noGrp="1"/>
          </p:cNvSpPr>
          <p:nvPr>
            <p:ph type="sldNum" sz="quarter" idx="12"/>
          </p:nvPr>
        </p:nvSpPr>
        <p:spPr/>
        <p:txBody>
          <a:bodyPr/>
          <a:lstStyle/>
          <a:p>
            <a:fld id="{49596EAA-E04B-47F9-B760-52508BFA6EE9}" type="slidenum">
              <a:rPr lang="en-GB" smtClean="0"/>
              <a:t>24</a:t>
            </a:fld>
            <a:endParaRPr lang="en-GB"/>
          </a:p>
        </p:txBody>
      </p:sp>
      <p:sp>
        <p:nvSpPr>
          <p:cNvPr id="5" name="Title 4">
            <a:extLst>
              <a:ext uri="{FF2B5EF4-FFF2-40B4-BE49-F238E27FC236}">
                <a16:creationId xmlns:a16="http://schemas.microsoft.com/office/drawing/2014/main" id="{0ED47454-D8CC-88CD-977D-8E253338D2A7}"/>
              </a:ext>
            </a:extLst>
          </p:cNvPr>
          <p:cNvSpPr>
            <a:spLocks noGrp="1"/>
          </p:cNvSpPr>
          <p:nvPr>
            <p:ph type="title"/>
          </p:nvPr>
        </p:nvSpPr>
        <p:spPr/>
        <p:txBody>
          <a:bodyPr/>
          <a:lstStyle/>
          <a:p>
            <a:r>
              <a:rPr lang="en-US" dirty="0"/>
              <a:t>Advantages of HVDC (</a:t>
            </a:r>
            <a:r>
              <a:rPr lang="en-US" dirty="0" err="1"/>
              <a:t>cpnt</a:t>
            </a:r>
            <a:r>
              <a:rPr lang="en-US" dirty="0"/>
              <a:t>..)</a:t>
            </a:r>
          </a:p>
        </p:txBody>
      </p:sp>
      <p:pic>
        <p:nvPicPr>
          <p:cNvPr id="7" name="Picture 3">
            <a:extLst>
              <a:ext uri="{FF2B5EF4-FFF2-40B4-BE49-F238E27FC236}">
                <a16:creationId xmlns:a16="http://schemas.microsoft.com/office/drawing/2014/main" id="{FE3A0D79-AEC8-4174-D7F7-71E56AEF58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83708" y="1348905"/>
            <a:ext cx="4450059" cy="3946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Content Placeholder 5">
            <a:extLst>
              <a:ext uri="{FF2B5EF4-FFF2-40B4-BE49-F238E27FC236}">
                <a16:creationId xmlns:a16="http://schemas.microsoft.com/office/drawing/2014/main" id="{F5ED1664-94F9-628A-51E9-2B7B09638807}"/>
              </a:ext>
            </a:extLst>
          </p:cNvPr>
          <p:cNvSpPr>
            <a:spLocks noGrp="1"/>
          </p:cNvSpPr>
          <p:nvPr>
            <p:ph idx="13"/>
          </p:nvPr>
        </p:nvSpPr>
        <p:spPr>
          <a:xfrm>
            <a:off x="838200" y="6010567"/>
            <a:ext cx="10515600" cy="244211"/>
          </a:xfrm>
        </p:spPr>
        <p:txBody>
          <a:bodyPr/>
          <a:lstStyle/>
          <a:p>
            <a:r>
              <a:rPr lang="en-US" dirty="0"/>
              <a:t>E. W. Kimbark, ’Direct Current Transmission-Vol.1’, </a:t>
            </a:r>
            <a:r>
              <a:rPr lang="en-US" dirty="0" err="1"/>
              <a:t>Whley</a:t>
            </a:r>
            <a:r>
              <a:rPr lang="en-US" dirty="0"/>
              <a:t> </a:t>
            </a:r>
            <a:r>
              <a:rPr lang="en-US" dirty="0" err="1"/>
              <a:t>Interscience</a:t>
            </a:r>
            <a:r>
              <a:rPr lang="en-US" dirty="0"/>
              <a:t>, New York 1971</a:t>
            </a:r>
            <a:endParaRPr lang="en-IN" dirty="0"/>
          </a:p>
        </p:txBody>
      </p:sp>
    </p:spTree>
    <p:extLst>
      <p:ext uri="{BB962C8B-B14F-4D97-AF65-F5344CB8AC3E}">
        <p14:creationId xmlns:p14="http://schemas.microsoft.com/office/powerpoint/2010/main" val="26621795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CDC9DDD-C150-F5FC-8188-03D62DC687E2}"/>
              </a:ext>
            </a:extLst>
          </p:cNvPr>
          <p:cNvSpPr>
            <a:spLocks noGrp="1"/>
          </p:cNvSpPr>
          <p:nvPr>
            <p:ph idx="1"/>
          </p:nvPr>
        </p:nvSpPr>
        <p:spPr>
          <a:xfrm>
            <a:off x="838200" y="1200049"/>
            <a:ext cx="10515600" cy="4592324"/>
          </a:xfrm>
        </p:spPr>
        <p:txBody>
          <a:bodyPr>
            <a:normAutofit/>
          </a:bodyPr>
          <a:lstStyle/>
          <a:p>
            <a:r>
              <a:rPr lang="en-US" sz="2000" dirty="0">
                <a:latin typeface="Times New Roman" panose="02020603050405020304" pitchFamily="18" charset="0"/>
                <a:cs typeface="Times New Roman" panose="02020603050405020304" pitchFamily="18" charset="0"/>
              </a:rPr>
              <a:t>Higher cost of converters stations compared to ac transformer</a:t>
            </a:r>
          </a:p>
          <a:p>
            <a:r>
              <a:rPr lang="en-US" sz="2000" dirty="0">
                <a:latin typeface="Times New Roman" panose="02020603050405020304" pitchFamily="18" charset="0"/>
                <a:cs typeface="Times New Roman" panose="02020603050405020304" pitchFamily="18" charset="0"/>
              </a:rPr>
              <a:t>Filter requirement  and associated equipment's to ensure acceptable waveform and </a:t>
            </a:r>
            <a:r>
              <a:rPr lang="en-US" sz="2000" dirty="0" err="1">
                <a:latin typeface="Times New Roman" panose="02020603050405020304" pitchFamily="18" charset="0"/>
                <a:cs typeface="Times New Roman" panose="02020603050405020304" pitchFamily="18" charset="0"/>
              </a:rPr>
              <a:t>p.f</a:t>
            </a:r>
            <a:r>
              <a:rPr lang="en-US" sz="2000" dirty="0">
                <a:latin typeface="Times New Roman" panose="02020603050405020304" pitchFamily="18" charset="0"/>
                <a:cs typeface="Times New Roman" panose="02020603050405020304" pitchFamily="18" charset="0"/>
              </a:rPr>
              <a:t>. (harmonics)</a:t>
            </a:r>
          </a:p>
          <a:p>
            <a:r>
              <a:rPr lang="en-US" sz="2000" dirty="0">
                <a:latin typeface="Times New Roman" panose="02020603050405020304" pitchFamily="18" charset="0"/>
                <a:cs typeface="Times New Roman" panose="02020603050405020304" pitchFamily="18" charset="0"/>
              </a:rPr>
              <a:t>Limited ability to form multi-terminal </a:t>
            </a:r>
            <a:r>
              <a:rPr lang="en-US" sz="2000" dirty="0" err="1">
                <a:latin typeface="Times New Roman" panose="02020603050405020304" pitchFamily="18" charset="0"/>
                <a:cs typeface="Times New Roman" panose="02020603050405020304" pitchFamily="18" charset="0"/>
              </a:rPr>
              <a:t>d.c.</a:t>
            </a:r>
            <a:r>
              <a:rPr lang="en-US" sz="2000" dirty="0">
                <a:latin typeface="Times New Roman" panose="02020603050405020304" pitchFamily="18" charset="0"/>
                <a:cs typeface="Times New Roman" panose="02020603050405020304" pitchFamily="18" charset="0"/>
              </a:rPr>
              <a:t> network because of the need for coordination control and lack of commercial available </a:t>
            </a:r>
            <a:r>
              <a:rPr lang="en-US" sz="2000" dirty="0" err="1">
                <a:latin typeface="Times New Roman" panose="02020603050405020304" pitchFamily="18" charset="0"/>
                <a:cs typeface="Times New Roman" panose="02020603050405020304" pitchFamily="18" charset="0"/>
              </a:rPr>
              <a:t>d.c.</a:t>
            </a:r>
            <a:r>
              <a:rPr lang="en-US" sz="2000" dirty="0">
                <a:latin typeface="Times New Roman" panose="02020603050405020304" pitchFamily="18" charset="0"/>
                <a:cs typeface="Times New Roman" panose="02020603050405020304" pitchFamily="18" charset="0"/>
              </a:rPr>
              <a:t> circuit breakers.</a:t>
            </a:r>
          </a:p>
          <a:p>
            <a:r>
              <a:rPr lang="en-US" sz="2000" dirty="0">
                <a:latin typeface="Times New Roman" panose="02020603050405020304" pitchFamily="18" charset="0"/>
                <a:cs typeface="Times New Roman" panose="02020603050405020304" pitchFamily="18" charset="0"/>
              </a:rPr>
              <a:t>No reactive power flow</a:t>
            </a:r>
          </a:p>
          <a:p>
            <a:r>
              <a:rPr lang="en-US" sz="2000" dirty="0">
                <a:latin typeface="Times New Roman" panose="02020603050405020304" pitchFamily="18" charset="0"/>
                <a:cs typeface="Times New Roman" panose="02020603050405020304" pitchFamily="18" charset="0"/>
              </a:rPr>
              <a:t>Convertors can not be overloaded much</a:t>
            </a:r>
          </a:p>
          <a:p>
            <a:r>
              <a:rPr lang="en-US" sz="2000" dirty="0">
                <a:latin typeface="Times New Roman" panose="02020603050405020304" pitchFamily="18" charset="0"/>
                <a:cs typeface="Times New Roman" panose="02020603050405020304" pitchFamily="18" charset="0"/>
              </a:rPr>
              <a:t>Reactive power absorbed by the converter</a:t>
            </a:r>
          </a:p>
          <a:p>
            <a:endParaRPr lang="en-US"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p:txBody>
      </p:sp>
      <p:sp>
        <p:nvSpPr>
          <p:cNvPr id="3" name="Footer Placeholder 2">
            <a:extLst>
              <a:ext uri="{FF2B5EF4-FFF2-40B4-BE49-F238E27FC236}">
                <a16:creationId xmlns:a16="http://schemas.microsoft.com/office/drawing/2014/main" id="{EE997B3C-7646-1101-6630-65416C94B839}"/>
              </a:ext>
            </a:extLst>
          </p:cNvPr>
          <p:cNvSpPr>
            <a:spLocks noGrp="1"/>
          </p:cNvSpPr>
          <p:nvPr>
            <p:ph type="ftr" sz="quarter" idx="11"/>
          </p:nvPr>
        </p:nvSpPr>
        <p:spPr/>
        <p:txBody>
          <a:bodyPr/>
          <a:lstStyle/>
          <a:p>
            <a:r>
              <a:rPr lang="en-US"/>
              <a:t>Power Engineering II (EE-238) -- Prof. Sandeep Anand, IIT Bombay</a:t>
            </a:r>
            <a:endParaRPr lang="en-GB" dirty="0"/>
          </a:p>
        </p:txBody>
      </p:sp>
      <p:sp>
        <p:nvSpPr>
          <p:cNvPr id="4" name="Slide Number Placeholder 3">
            <a:extLst>
              <a:ext uri="{FF2B5EF4-FFF2-40B4-BE49-F238E27FC236}">
                <a16:creationId xmlns:a16="http://schemas.microsoft.com/office/drawing/2014/main" id="{A8C2CE60-2EB6-CDEC-A88F-BC09099FFE01}"/>
              </a:ext>
            </a:extLst>
          </p:cNvPr>
          <p:cNvSpPr>
            <a:spLocks noGrp="1"/>
          </p:cNvSpPr>
          <p:nvPr>
            <p:ph type="sldNum" sz="quarter" idx="12"/>
          </p:nvPr>
        </p:nvSpPr>
        <p:spPr/>
        <p:txBody>
          <a:bodyPr/>
          <a:lstStyle/>
          <a:p>
            <a:fld id="{49596EAA-E04B-47F9-B760-52508BFA6EE9}" type="slidenum">
              <a:rPr lang="en-GB" smtClean="0"/>
              <a:t>25</a:t>
            </a:fld>
            <a:endParaRPr lang="en-GB"/>
          </a:p>
        </p:txBody>
      </p:sp>
      <p:sp>
        <p:nvSpPr>
          <p:cNvPr id="5" name="Title 4">
            <a:extLst>
              <a:ext uri="{FF2B5EF4-FFF2-40B4-BE49-F238E27FC236}">
                <a16:creationId xmlns:a16="http://schemas.microsoft.com/office/drawing/2014/main" id="{0ED47454-D8CC-88CD-977D-8E253338D2A7}"/>
              </a:ext>
            </a:extLst>
          </p:cNvPr>
          <p:cNvSpPr>
            <a:spLocks noGrp="1"/>
          </p:cNvSpPr>
          <p:nvPr>
            <p:ph type="title"/>
          </p:nvPr>
        </p:nvSpPr>
        <p:spPr/>
        <p:txBody>
          <a:bodyPr/>
          <a:lstStyle/>
          <a:p>
            <a:r>
              <a:rPr lang="en-US" dirty="0"/>
              <a:t>Disadvantages of HVDC</a:t>
            </a:r>
          </a:p>
        </p:txBody>
      </p:sp>
      <p:sp>
        <p:nvSpPr>
          <p:cNvPr id="6" name="Content Placeholder 5">
            <a:extLst>
              <a:ext uri="{FF2B5EF4-FFF2-40B4-BE49-F238E27FC236}">
                <a16:creationId xmlns:a16="http://schemas.microsoft.com/office/drawing/2014/main" id="{64E55EB3-95FE-521C-7A0F-E3025D9CCDA8}"/>
              </a:ext>
            </a:extLst>
          </p:cNvPr>
          <p:cNvSpPr>
            <a:spLocks noGrp="1"/>
          </p:cNvSpPr>
          <p:nvPr>
            <p:ph idx="13"/>
          </p:nvPr>
        </p:nvSpPr>
        <p:spPr/>
        <p:txBody>
          <a:bodyPr/>
          <a:lstStyle/>
          <a:p>
            <a:endParaRPr lang="en-US"/>
          </a:p>
        </p:txBody>
      </p:sp>
      <p:cxnSp>
        <p:nvCxnSpPr>
          <p:cNvPr id="7" name="Straight Arrow Connector 6">
            <a:extLst>
              <a:ext uri="{FF2B5EF4-FFF2-40B4-BE49-F238E27FC236}">
                <a16:creationId xmlns:a16="http://schemas.microsoft.com/office/drawing/2014/main" id="{23734DB8-700B-970D-C0A5-4C5A797D7067}"/>
              </a:ext>
            </a:extLst>
          </p:cNvPr>
          <p:cNvCxnSpPr/>
          <p:nvPr/>
        </p:nvCxnSpPr>
        <p:spPr>
          <a:xfrm flipV="1">
            <a:off x="8335282" y="3056038"/>
            <a:ext cx="0" cy="2160588"/>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7F9445B6-C03C-BC98-AAA2-EDC80E50948B}"/>
              </a:ext>
            </a:extLst>
          </p:cNvPr>
          <p:cNvCxnSpPr/>
          <p:nvPr/>
        </p:nvCxnSpPr>
        <p:spPr>
          <a:xfrm>
            <a:off x="8335282" y="5216626"/>
            <a:ext cx="2376488" cy="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605CF637-8AFF-B3AA-7B47-159BA12518C5}"/>
              </a:ext>
            </a:extLst>
          </p:cNvPr>
          <p:cNvSpPr txBox="1">
            <a:spLocks noChangeArrowheads="1"/>
          </p:cNvSpPr>
          <p:nvPr/>
        </p:nvSpPr>
        <p:spPr bwMode="auto">
          <a:xfrm>
            <a:off x="9343345" y="5288063"/>
            <a:ext cx="13684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a:t>Distance</a:t>
            </a:r>
            <a:endParaRPr lang="en-IN" altLang="en-US"/>
          </a:p>
        </p:txBody>
      </p:sp>
      <p:sp>
        <p:nvSpPr>
          <p:cNvPr id="10" name="TextBox 9">
            <a:extLst>
              <a:ext uri="{FF2B5EF4-FFF2-40B4-BE49-F238E27FC236}">
                <a16:creationId xmlns:a16="http://schemas.microsoft.com/office/drawing/2014/main" id="{38F2E26D-EFDD-F32F-BC8A-500C388611F4}"/>
              </a:ext>
            </a:extLst>
          </p:cNvPr>
          <p:cNvSpPr txBox="1">
            <a:spLocks noChangeArrowheads="1"/>
          </p:cNvSpPr>
          <p:nvPr/>
        </p:nvSpPr>
        <p:spPr bwMode="auto">
          <a:xfrm rot="16200000">
            <a:off x="7855857" y="4038701"/>
            <a:ext cx="60801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a:t>cost</a:t>
            </a:r>
            <a:endParaRPr lang="en-IN" altLang="en-US"/>
          </a:p>
        </p:txBody>
      </p:sp>
      <p:cxnSp>
        <p:nvCxnSpPr>
          <p:cNvPr id="11" name="Straight Connector 10">
            <a:extLst>
              <a:ext uri="{FF2B5EF4-FFF2-40B4-BE49-F238E27FC236}">
                <a16:creationId xmlns:a16="http://schemas.microsoft.com/office/drawing/2014/main" id="{59201F7A-9F05-3020-CF89-49F886C15EE0}"/>
              </a:ext>
            </a:extLst>
          </p:cNvPr>
          <p:cNvCxnSpPr>
            <a:stCxn id="10" idx="2"/>
          </p:cNvCxnSpPr>
          <p:nvPr/>
        </p:nvCxnSpPr>
        <p:spPr>
          <a:xfrm flipV="1">
            <a:off x="8344807" y="3560863"/>
            <a:ext cx="2151063" cy="663575"/>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DFE615F-CA02-F830-20C0-DDDD6660935E}"/>
              </a:ext>
            </a:extLst>
          </p:cNvPr>
          <p:cNvCxnSpPr/>
          <p:nvPr/>
        </p:nvCxnSpPr>
        <p:spPr>
          <a:xfrm flipV="1">
            <a:off x="8335282" y="3056038"/>
            <a:ext cx="2087563" cy="1800225"/>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
        <p:nvSpPr>
          <p:cNvPr id="13" name="TextBox 16">
            <a:extLst>
              <a:ext uri="{FF2B5EF4-FFF2-40B4-BE49-F238E27FC236}">
                <a16:creationId xmlns:a16="http://schemas.microsoft.com/office/drawing/2014/main" id="{5FC8362F-9EED-A7E6-F995-9FF45DBEBA19}"/>
              </a:ext>
            </a:extLst>
          </p:cNvPr>
          <p:cNvSpPr txBox="1">
            <a:spLocks noChangeArrowheads="1"/>
          </p:cNvSpPr>
          <p:nvPr/>
        </p:nvSpPr>
        <p:spPr bwMode="auto">
          <a:xfrm rot="20584965">
            <a:off x="9665607" y="3638651"/>
            <a:ext cx="98266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a:t>HVDC</a:t>
            </a:r>
            <a:endParaRPr lang="en-IN" altLang="en-US"/>
          </a:p>
        </p:txBody>
      </p:sp>
      <p:cxnSp>
        <p:nvCxnSpPr>
          <p:cNvPr id="14" name="Straight Connector 13">
            <a:extLst>
              <a:ext uri="{FF2B5EF4-FFF2-40B4-BE49-F238E27FC236}">
                <a16:creationId xmlns:a16="http://schemas.microsoft.com/office/drawing/2014/main" id="{C89DCFE9-AFC5-8ED0-5188-E98587D31444}"/>
              </a:ext>
            </a:extLst>
          </p:cNvPr>
          <p:cNvCxnSpPr/>
          <p:nvPr/>
        </p:nvCxnSpPr>
        <p:spPr>
          <a:xfrm>
            <a:off x="9487807" y="3848201"/>
            <a:ext cx="0" cy="1368425"/>
          </a:xfrm>
          <a:prstGeom prst="line">
            <a:avLst/>
          </a:prstGeom>
          <a:ln>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871493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7EB97E-3320-8532-6B83-61B3FBD074A3}"/>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FB3E7CD-ABA4-41F2-A151-68FFEAC0471B}"/>
              </a:ext>
            </a:extLst>
          </p:cNvPr>
          <p:cNvSpPr>
            <a:spLocks noGrp="1"/>
          </p:cNvSpPr>
          <p:nvPr>
            <p:ph idx="1"/>
          </p:nvPr>
        </p:nvSpPr>
        <p:spPr>
          <a:xfrm>
            <a:off x="838199" y="1200049"/>
            <a:ext cx="7772401" cy="4592324"/>
          </a:xfrm>
        </p:spPr>
        <p:txBody>
          <a:bodyPr>
            <a:normAutofit/>
          </a:bodyPr>
          <a:lstStyle/>
          <a:p>
            <a:pPr marL="457200" indent="-457200">
              <a:buFont typeface="+mj-lt"/>
              <a:buAutoNum type="arabicPeriod"/>
            </a:pPr>
            <a:r>
              <a:rPr lang="en-US" altLang="en-US" sz="1800" dirty="0">
                <a:latin typeface="Times New Roman" panose="02020603050405020304" pitchFamily="18" charset="0"/>
                <a:cs typeface="Times New Roman" panose="02020603050405020304" pitchFamily="18" charset="0"/>
              </a:rPr>
              <a:t>Monopolar,       2.   Bipolar,       3.     Homopolar </a:t>
            </a: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r>
              <a:rPr lang="en-US" sz="2000" b="1" dirty="0">
                <a:latin typeface="Times New Roman" panose="02020603050405020304" pitchFamily="18" charset="0"/>
                <a:cs typeface="Times New Roman" panose="02020603050405020304" pitchFamily="18" charset="0"/>
              </a:rPr>
              <a:t>Monopolar link:</a:t>
            </a:r>
          </a:p>
          <a:p>
            <a:pPr marL="360000" lvl="1"/>
            <a:r>
              <a:rPr lang="en-US" altLang="en-US" sz="2000" dirty="0">
                <a:latin typeface="Times New Roman" panose="02020603050405020304" pitchFamily="18" charset="0"/>
                <a:cs typeface="Times New Roman" panose="02020603050405020304" pitchFamily="18" charset="0"/>
              </a:rPr>
              <a:t>Only one energized conductor  normally of negative polarity (reduce corona loss and radio interference)</a:t>
            </a:r>
          </a:p>
          <a:p>
            <a:pPr marL="360000" lvl="1"/>
            <a:r>
              <a:rPr lang="en-US" altLang="en-US" sz="2000" dirty="0">
                <a:latin typeface="Times New Roman" panose="02020603050405020304" pitchFamily="18" charset="0"/>
                <a:cs typeface="Times New Roman" panose="02020603050405020304" pitchFamily="18" charset="0"/>
              </a:rPr>
              <a:t>Ground or sea water used as return path</a:t>
            </a:r>
          </a:p>
        </p:txBody>
      </p:sp>
      <p:sp>
        <p:nvSpPr>
          <p:cNvPr id="3" name="Footer Placeholder 2">
            <a:extLst>
              <a:ext uri="{FF2B5EF4-FFF2-40B4-BE49-F238E27FC236}">
                <a16:creationId xmlns:a16="http://schemas.microsoft.com/office/drawing/2014/main" id="{D1724A50-8DEE-5B69-86CB-4027BD215D40}"/>
              </a:ext>
            </a:extLst>
          </p:cNvPr>
          <p:cNvSpPr>
            <a:spLocks noGrp="1"/>
          </p:cNvSpPr>
          <p:nvPr>
            <p:ph type="ftr" sz="quarter" idx="11"/>
          </p:nvPr>
        </p:nvSpPr>
        <p:spPr/>
        <p:txBody>
          <a:bodyPr/>
          <a:lstStyle/>
          <a:p>
            <a:r>
              <a:rPr lang="en-US"/>
              <a:t>Power Engineering II (EE-238) -- Prof. Sandeep Anand, IIT Bombay</a:t>
            </a:r>
            <a:endParaRPr lang="en-GB" dirty="0"/>
          </a:p>
        </p:txBody>
      </p:sp>
      <p:sp>
        <p:nvSpPr>
          <p:cNvPr id="4" name="Slide Number Placeholder 3">
            <a:extLst>
              <a:ext uri="{FF2B5EF4-FFF2-40B4-BE49-F238E27FC236}">
                <a16:creationId xmlns:a16="http://schemas.microsoft.com/office/drawing/2014/main" id="{9244A35E-57DA-04AE-967D-EA1897365071}"/>
              </a:ext>
            </a:extLst>
          </p:cNvPr>
          <p:cNvSpPr>
            <a:spLocks noGrp="1"/>
          </p:cNvSpPr>
          <p:nvPr>
            <p:ph type="sldNum" sz="quarter" idx="12"/>
          </p:nvPr>
        </p:nvSpPr>
        <p:spPr/>
        <p:txBody>
          <a:bodyPr/>
          <a:lstStyle/>
          <a:p>
            <a:fld id="{49596EAA-E04B-47F9-B760-52508BFA6EE9}" type="slidenum">
              <a:rPr lang="en-GB" smtClean="0"/>
              <a:t>26</a:t>
            </a:fld>
            <a:endParaRPr lang="en-GB"/>
          </a:p>
        </p:txBody>
      </p:sp>
      <p:sp>
        <p:nvSpPr>
          <p:cNvPr id="5" name="Title 4">
            <a:extLst>
              <a:ext uri="{FF2B5EF4-FFF2-40B4-BE49-F238E27FC236}">
                <a16:creationId xmlns:a16="http://schemas.microsoft.com/office/drawing/2014/main" id="{D6BBC8D5-9F1D-6204-E08C-CB15B3460003}"/>
              </a:ext>
            </a:extLst>
          </p:cNvPr>
          <p:cNvSpPr>
            <a:spLocks noGrp="1"/>
          </p:cNvSpPr>
          <p:nvPr>
            <p:ph type="title"/>
          </p:nvPr>
        </p:nvSpPr>
        <p:spPr/>
        <p:txBody>
          <a:bodyPr/>
          <a:lstStyle/>
          <a:p>
            <a:r>
              <a:rPr lang="en-US" dirty="0"/>
              <a:t>Types of HVDC links</a:t>
            </a:r>
          </a:p>
        </p:txBody>
      </p:sp>
      <p:sp>
        <p:nvSpPr>
          <p:cNvPr id="6" name="Content Placeholder 5">
            <a:extLst>
              <a:ext uri="{FF2B5EF4-FFF2-40B4-BE49-F238E27FC236}">
                <a16:creationId xmlns:a16="http://schemas.microsoft.com/office/drawing/2014/main" id="{437FB638-50F6-84DB-08B3-61125D772DAE}"/>
              </a:ext>
            </a:extLst>
          </p:cNvPr>
          <p:cNvSpPr>
            <a:spLocks noGrp="1"/>
          </p:cNvSpPr>
          <p:nvPr>
            <p:ph idx="13"/>
          </p:nvPr>
        </p:nvSpPr>
        <p:spPr/>
        <p:txBody>
          <a:bodyPr/>
          <a:lstStyle/>
          <a:p>
            <a:r>
              <a:rPr lang="en-US" dirty="0"/>
              <a:t>E. W. Kimbark, ’Direct Current Transmission-Vol.1’, </a:t>
            </a:r>
            <a:r>
              <a:rPr lang="en-US" dirty="0" err="1"/>
              <a:t>Whley</a:t>
            </a:r>
            <a:r>
              <a:rPr lang="en-US" dirty="0"/>
              <a:t> </a:t>
            </a:r>
            <a:r>
              <a:rPr lang="en-US" dirty="0" err="1"/>
              <a:t>Interscience</a:t>
            </a:r>
            <a:r>
              <a:rPr lang="en-US" dirty="0"/>
              <a:t>, New York 1971</a:t>
            </a:r>
          </a:p>
        </p:txBody>
      </p:sp>
      <p:pic>
        <p:nvPicPr>
          <p:cNvPr id="17" name="Picture 5">
            <a:extLst>
              <a:ext uri="{FF2B5EF4-FFF2-40B4-BE49-F238E27FC236}">
                <a16:creationId xmlns:a16="http://schemas.microsoft.com/office/drawing/2014/main" id="{BA977B15-54C0-B8AB-DA5A-859E639E217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96350" y="2045843"/>
            <a:ext cx="2697162" cy="187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20">
            <a:extLst>
              <a:ext uri="{FF2B5EF4-FFF2-40B4-BE49-F238E27FC236}">
                <a16:creationId xmlns:a16="http://schemas.microsoft.com/office/drawing/2014/main" id="{24EF8642-C901-4B7A-B95E-CFFE3C0236A8}"/>
              </a:ext>
            </a:extLst>
          </p:cNvPr>
          <p:cNvPicPr>
            <a:picLocks noChangeAspect="1"/>
          </p:cNvPicPr>
          <p:nvPr/>
        </p:nvPicPr>
        <p:blipFill>
          <a:blip r:embed="rId3"/>
          <a:stretch>
            <a:fillRect/>
          </a:stretch>
        </p:blipFill>
        <p:spPr>
          <a:xfrm>
            <a:off x="1988235" y="3609888"/>
            <a:ext cx="5035942" cy="1487892"/>
          </a:xfrm>
          <a:prstGeom prst="rect">
            <a:avLst/>
          </a:prstGeom>
        </p:spPr>
      </p:pic>
    </p:spTree>
    <p:extLst>
      <p:ext uri="{BB962C8B-B14F-4D97-AF65-F5344CB8AC3E}">
        <p14:creationId xmlns:p14="http://schemas.microsoft.com/office/powerpoint/2010/main" val="36020530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1BDF37-2DA2-029A-CABD-BDEFACF2C811}"/>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4F08D3C-4EA9-F185-3D7C-C40AB27C16D9}"/>
              </a:ext>
            </a:extLst>
          </p:cNvPr>
          <p:cNvSpPr>
            <a:spLocks noGrp="1"/>
          </p:cNvSpPr>
          <p:nvPr>
            <p:ph idx="1"/>
          </p:nvPr>
        </p:nvSpPr>
        <p:spPr>
          <a:xfrm>
            <a:off x="585108" y="1200049"/>
            <a:ext cx="6958692" cy="4592324"/>
          </a:xfrm>
        </p:spPr>
        <p:txBody>
          <a:bodyPr>
            <a:normAutofit/>
          </a:bodyPr>
          <a:lstStyle/>
          <a:p>
            <a:pPr marL="0" indent="0">
              <a:buNone/>
            </a:pPr>
            <a:r>
              <a:rPr lang="en-US" sz="1800" b="1" dirty="0">
                <a:latin typeface="Times New Roman" panose="02020603050405020304" pitchFamily="18" charset="0"/>
                <a:cs typeface="Times New Roman" panose="02020603050405020304" pitchFamily="18" charset="0"/>
              </a:rPr>
              <a:t>Bipolar Link</a:t>
            </a:r>
          </a:p>
          <a:p>
            <a:pPr marL="360000" lvl="1"/>
            <a:r>
              <a:rPr lang="en-US" altLang="en-US" sz="1800" dirty="0">
                <a:latin typeface="Times New Roman" panose="02020603050405020304" pitchFamily="18" charset="0"/>
                <a:cs typeface="Times New Roman" panose="02020603050405020304" pitchFamily="18" charset="0"/>
              </a:rPr>
              <a:t>Two conductors with polarities (+</a:t>
            </a:r>
            <a:r>
              <a:rPr lang="en-US" altLang="en-US" sz="1800" dirty="0" err="1">
                <a:latin typeface="Times New Roman" panose="02020603050405020304" pitchFamily="18" charset="0"/>
                <a:cs typeface="Times New Roman" panose="02020603050405020304" pitchFamily="18" charset="0"/>
              </a:rPr>
              <a:t>ve</a:t>
            </a:r>
            <a:r>
              <a:rPr lang="en-US" altLang="en-US" sz="1800" dirty="0">
                <a:latin typeface="Times New Roman" panose="02020603050405020304" pitchFamily="18" charset="0"/>
                <a:cs typeface="Times New Roman" panose="02020603050405020304" pitchFamily="18" charset="0"/>
              </a:rPr>
              <a:t> and -</a:t>
            </a:r>
            <a:r>
              <a:rPr lang="en-US" altLang="en-US" sz="1800" dirty="0" err="1">
                <a:latin typeface="Times New Roman" panose="02020603050405020304" pitchFamily="18" charset="0"/>
                <a:cs typeface="Times New Roman" panose="02020603050405020304" pitchFamily="18" charset="0"/>
              </a:rPr>
              <a:t>ve</a:t>
            </a:r>
            <a:r>
              <a:rPr lang="en-US" altLang="en-US" sz="1800" dirty="0">
                <a:latin typeface="Times New Roman" panose="02020603050405020304" pitchFamily="18" charset="0"/>
                <a:cs typeface="Times New Roman" panose="02020603050405020304" pitchFamily="18" charset="0"/>
              </a:rPr>
              <a:t>) represented as ± </a:t>
            </a:r>
          </a:p>
          <a:p>
            <a:pPr marL="360000" lvl="1"/>
            <a:r>
              <a:rPr lang="en-US" altLang="en-US" sz="1800" dirty="0">
                <a:latin typeface="Times New Roman" panose="02020603050405020304" pitchFamily="18" charset="0"/>
                <a:cs typeface="Times New Roman" panose="02020603050405020304" pitchFamily="18" charset="0"/>
              </a:rPr>
              <a:t>Neutral points (junction between converters) are grounded (No current ideally)</a:t>
            </a:r>
          </a:p>
          <a:p>
            <a:pPr marL="360000" lvl="1"/>
            <a:r>
              <a:rPr lang="en-US" altLang="en-US" sz="1800" dirty="0">
                <a:latin typeface="Times New Roman" panose="02020603050405020304" pitchFamily="18" charset="0"/>
                <a:cs typeface="Times New Roman" panose="02020603050405020304" pitchFamily="18" charset="0"/>
              </a:rPr>
              <a:t>In case of fault on one conductor, other conductor can be used with half of the rating (monopolar operation)</a:t>
            </a:r>
          </a:p>
          <a:p>
            <a:pPr marL="360000" lvl="1"/>
            <a:endParaRPr lang="en-US" altLang="en-US" sz="1800" dirty="0">
              <a:latin typeface="Times New Roman" panose="02020603050405020304" pitchFamily="18" charset="0"/>
              <a:cs typeface="Times New Roman" panose="02020603050405020304" pitchFamily="18" charset="0"/>
            </a:endParaRPr>
          </a:p>
          <a:p>
            <a:pPr marL="0" indent="0">
              <a:buNone/>
            </a:pPr>
            <a:r>
              <a:rPr lang="en-US" sz="1800" b="1" dirty="0">
                <a:latin typeface="Times New Roman" panose="02020603050405020304" pitchFamily="18" charset="0"/>
                <a:cs typeface="Times New Roman" panose="02020603050405020304" pitchFamily="18" charset="0"/>
              </a:rPr>
              <a:t>Homopolar Link</a:t>
            </a:r>
          </a:p>
          <a:p>
            <a:pPr marL="360000" lvl="1"/>
            <a:r>
              <a:rPr lang="en-US" altLang="en-US" sz="1800" dirty="0">
                <a:latin typeface="Times New Roman" panose="02020603050405020304" pitchFamily="18" charset="0"/>
                <a:cs typeface="Times New Roman" panose="02020603050405020304" pitchFamily="18" charset="0"/>
              </a:rPr>
              <a:t>Two conductors with polarities (+</a:t>
            </a:r>
            <a:r>
              <a:rPr lang="en-US" altLang="en-US" sz="1800" dirty="0" err="1">
                <a:latin typeface="Times New Roman" panose="02020603050405020304" pitchFamily="18" charset="0"/>
                <a:cs typeface="Times New Roman" panose="02020603050405020304" pitchFamily="18" charset="0"/>
              </a:rPr>
              <a:t>ve</a:t>
            </a:r>
            <a:r>
              <a:rPr lang="en-US" altLang="en-US" sz="1800" dirty="0">
                <a:latin typeface="Times New Roman" panose="02020603050405020304" pitchFamily="18" charset="0"/>
                <a:cs typeface="Times New Roman" panose="02020603050405020304" pitchFamily="18" charset="0"/>
              </a:rPr>
              <a:t> and -</a:t>
            </a:r>
            <a:r>
              <a:rPr lang="en-US" altLang="en-US" sz="1800" dirty="0" err="1">
                <a:latin typeface="Times New Roman" panose="02020603050405020304" pitchFamily="18" charset="0"/>
                <a:cs typeface="Times New Roman" panose="02020603050405020304" pitchFamily="18" charset="0"/>
              </a:rPr>
              <a:t>ve</a:t>
            </a:r>
            <a:r>
              <a:rPr lang="en-US" altLang="en-US" sz="1800" dirty="0">
                <a:latin typeface="Times New Roman" panose="02020603050405020304" pitchFamily="18" charset="0"/>
                <a:cs typeface="Times New Roman" panose="02020603050405020304" pitchFamily="18" charset="0"/>
              </a:rPr>
              <a:t>) represented as ±</a:t>
            </a:r>
          </a:p>
          <a:p>
            <a:pPr marL="360000" lvl="1"/>
            <a:r>
              <a:rPr lang="en-US" altLang="en-US" sz="1800" dirty="0">
                <a:latin typeface="Times New Roman" panose="02020603050405020304" pitchFamily="18" charset="0"/>
                <a:cs typeface="Times New Roman" panose="02020603050405020304" pitchFamily="18" charset="0"/>
              </a:rPr>
              <a:t>Operate with ground as return conductor </a:t>
            </a:r>
          </a:p>
          <a:p>
            <a:pPr marL="360000" lvl="1"/>
            <a:r>
              <a:rPr lang="en-US" altLang="en-US" sz="1800" dirty="0">
                <a:latin typeface="Times New Roman" panose="02020603050405020304" pitchFamily="18" charset="0"/>
                <a:cs typeface="Times New Roman" panose="02020603050405020304" pitchFamily="18" charset="0"/>
              </a:rPr>
              <a:t>Neutral points (junction between converters) are grounded</a:t>
            </a:r>
          </a:p>
          <a:p>
            <a:pPr marL="360000" lvl="1"/>
            <a:r>
              <a:rPr lang="en-US" altLang="en-US" sz="1800" dirty="0">
                <a:latin typeface="Times New Roman" panose="02020603050405020304" pitchFamily="18" charset="0"/>
                <a:cs typeface="Times New Roman" panose="02020603050405020304" pitchFamily="18" charset="0"/>
              </a:rPr>
              <a:t>Environmental Impact: Significant impact due to the use of the earth as the return path.</a:t>
            </a:r>
          </a:p>
          <a:p>
            <a:pPr marL="360000" lvl="1"/>
            <a:r>
              <a:rPr lang="en-US" altLang="en-US" sz="1800" dirty="0">
                <a:latin typeface="Times New Roman" panose="02020603050405020304" pitchFamily="18" charset="0"/>
                <a:cs typeface="Times New Roman" panose="02020603050405020304" pitchFamily="18" charset="0"/>
              </a:rPr>
              <a:t>Limited Use: Less common in modern HVDC applications.</a:t>
            </a:r>
          </a:p>
        </p:txBody>
      </p:sp>
      <p:sp>
        <p:nvSpPr>
          <p:cNvPr id="3" name="Footer Placeholder 2">
            <a:extLst>
              <a:ext uri="{FF2B5EF4-FFF2-40B4-BE49-F238E27FC236}">
                <a16:creationId xmlns:a16="http://schemas.microsoft.com/office/drawing/2014/main" id="{A7E521AE-0967-6E22-BA8D-5DA66A2A22F5}"/>
              </a:ext>
            </a:extLst>
          </p:cNvPr>
          <p:cNvSpPr>
            <a:spLocks noGrp="1"/>
          </p:cNvSpPr>
          <p:nvPr>
            <p:ph type="ftr" sz="quarter" idx="11"/>
          </p:nvPr>
        </p:nvSpPr>
        <p:spPr/>
        <p:txBody>
          <a:bodyPr/>
          <a:lstStyle/>
          <a:p>
            <a:r>
              <a:rPr lang="en-US"/>
              <a:t>Power Engineering II (EE-238) -- Prof. Sandeep Anand, IIT Bombay</a:t>
            </a:r>
            <a:endParaRPr lang="en-GB" dirty="0"/>
          </a:p>
        </p:txBody>
      </p:sp>
      <p:sp>
        <p:nvSpPr>
          <p:cNvPr id="4" name="Slide Number Placeholder 3">
            <a:extLst>
              <a:ext uri="{FF2B5EF4-FFF2-40B4-BE49-F238E27FC236}">
                <a16:creationId xmlns:a16="http://schemas.microsoft.com/office/drawing/2014/main" id="{EE573E10-9A5C-D04F-CADC-FF3D0CB00D13}"/>
              </a:ext>
            </a:extLst>
          </p:cNvPr>
          <p:cNvSpPr>
            <a:spLocks noGrp="1"/>
          </p:cNvSpPr>
          <p:nvPr>
            <p:ph type="sldNum" sz="quarter" idx="12"/>
          </p:nvPr>
        </p:nvSpPr>
        <p:spPr/>
        <p:txBody>
          <a:bodyPr/>
          <a:lstStyle/>
          <a:p>
            <a:fld id="{49596EAA-E04B-47F9-B760-52508BFA6EE9}" type="slidenum">
              <a:rPr lang="en-GB" smtClean="0"/>
              <a:t>27</a:t>
            </a:fld>
            <a:endParaRPr lang="en-GB"/>
          </a:p>
        </p:txBody>
      </p:sp>
      <p:sp>
        <p:nvSpPr>
          <p:cNvPr id="5" name="Title 4">
            <a:extLst>
              <a:ext uri="{FF2B5EF4-FFF2-40B4-BE49-F238E27FC236}">
                <a16:creationId xmlns:a16="http://schemas.microsoft.com/office/drawing/2014/main" id="{24908550-6D26-5122-39D1-CD64732DD525}"/>
              </a:ext>
            </a:extLst>
          </p:cNvPr>
          <p:cNvSpPr>
            <a:spLocks noGrp="1"/>
          </p:cNvSpPr>
          <p:nvPr>
            <p:ph type="title"/>
          </p:nvPr>
        </p:nvSpPr>
        <p:spPr/>
        <p:txBody>
          <a:bodyPr/>
          <a:lstStyle/>
          <a:p>
            <a:r>
              <a:rPr lang="en-US" dirty="0"/>
              <a:t>Types of HVDC links</a:t>
            </a:r>
          </a:p>
        </p:txBody>
      </p:sp>
      <p:sp>
        <p:nvSpPr>
          <p:cNvPr id="6" name="Content Placeholder 5">
            <a:extLst>
              <a:ext uri="{FF2B5EF4-FFF2-40B4-BE49-F238E27FC236}">
                <a16:creationId xmlns:a16="http://schemas.microsoft.com/office/drawing/2014/main" id="{6D6362AD-AADF-3AE1-211D-0622E10436A3}"/>
              </a:ext>
            </a:extLst>
          </p:cNvPr>
          <p:cNvSpPr>
            <a:spLocks noGrp="1"/>
          </p:cNvSpPr>
          <p:nvPr>
            <p:ph idx="13"/>
          </p:nvPr>
        </p:nvSpPr>
        <p:spPr/>
        <p:txBody>
          <a:bodyPr/>
          <a:lstStyle/>
          <a:p>
            <a:r>
              <a:rPr lang="en-US" dirty="0"/>
              <a:t>E. W. Kimbark, ’Direct Current Transmission-Vol.1’, </a:t>
            </a:r>
            <a:r>
              <a:rPr lang="en-US" dirty="0" err="1"/>
              <a:t>Whley</a:t>
            </a:r>
            <a:r>
              <a:rPr lang="en-US" dirty="0"/>
              <a:t> </a:t>
            </a:r>
            <a:r>
              <a:rPr lang="en-US" dirty="0" err="1"/>
              <a:t>Interscience</a:t>
            </a:r>
            <a:r>
              <a:rPr lang="en-US" dirty="0"/>
              <a:t>, New York 1971</a:t>
            </a:r>
          </a:p>
        </p:txBody>
      </p:sp>
      <p:pic>
        <p:nvPicPr>
          <p:cNvPr id="8" name="Picture 7">
            <a:extLst>
              <a:ext uri="{FF2B5EF4-FFF2-40B4-BE49-F238E27FC236}">
                <a16:creationId xmlns:a16="http://schemas.microsoft.com/office/drawing/2014/main" id="{061A5410-0C4A-4FF7-9D05-477ACD02574B}"/>
              </a:ext>
            </a:extLst>
          </p:cNvPr>
          <p:cNvPicPr>
            <a:picLocks noChangeAspect="1"/>
          </p:cNvPicPr>
          <p:nvPr/>
        </p:nvPicPr>
        <p:blipFill>
          <a:blip r:embed="rId2"/>
          <a:stretch>
            <a:fillRect/>
          </a:stretch>
        </p:blipFill>
        <p:spPr>
          <a:xfrm>
            <a:off x="8013957" y="1200049"/>
            <a:ext cx="3748874" cy="1622284"/>
          </a:xfrm>
          <a:prstGeom prst="rect">
            <a:avLst/>
          </a:prstGeom>
        </p:spPr>
      </p:pic>
      <p:pic>
        <p:nvPicPr>
          <p:cNvPr id="10" name="Picture 9">
            <a:extLst>
              <a:ext uri="{FF2B5EF4-FFF2-40B4-BE49-F238E27FC236}">
                <a16:creationId xmlns:a16="http://schemas.microsoft.com/office/drawing/2014/main" id="{A4498849-3721-27AC-EB51-AD1DA3F00930}"/>
              </a:ext>
            </a:extLst>
          </p:cNvPr>
          <p:cNvPicPr>
            <a:picLocks noChangeAspect="1"/>
          </p:cNvPicPr>
          <p:nvPr/>
        </p:nvPicPr>
        <p:blipFill>
          <a:blip r:embed="rId3"/>
          <a:stretch>
            <a:fillRect/>
          </a:stretch>
        </p:blipFill>
        <p:spPr>
          <a:xfrm>
            <a:off x="8013957" y="3591971"/>
            <a:ext cx="3748874" cy="1563011"/>
          </a:xfrm>
          <a:prstGeom prst="rect">
            <a:avLst/>
          </a:prstGeom>
        </p:spPr>
      </p:pic>
      <p:sp>
        <p:nvSpPr>
          <p:cNvPr id="12" name="TextBox 11">
            <a:extLst>
              <a:ext uri="{FF2B5EF4-FFF2-40B4-BE49-F238E27FC236}">
                <a16:creationId xmlns:a16="http://schemas.microsoft.com/office/drawing/2014/main" id="{0F1948F1-BC9A-25FA-9DA9-48DF1F408F07}"/>
              </a:ext>
            </a:extLst>
          </p:cNvPr>
          <p:cNvSpPr txBox="1"/>
          <p:nvPr/>
        </p:nvSpPr>
        <p:spPr>
          <a:xfrm>
            <a:off x="9288780" y="2796882"/>
            <a:ext cx="1264920" cy="307777"/>
          </a:xfrm>
          <a:prstGeom prst="rect">
            <a:avLst/>
          </a:prstGeom>
          <a:noFill/>
        </p:spPr>
        <p:txBody>
          <a:bodyPr wrap="square">
            <a:spAutoFit/>
          </a:bodyPr>
          <a:lstStyle/>
          <a:p>
            <a:pPr marL="0" indent="0">
              <a:buNone/>
            </a:pPr>
            <a:r>
              <a:rPr lang="en-US" sz="1400" dirty="0">
                <a:latin typeface="Times New Roman" panose="02020603050405020304" pitchFamily="18" charset="0"/>
                <a:cs typeface="Times New Roman" panose="02020603050405020304" pitchFamily="18" charset="0"/>
              </a:rPr>
              <a:t>Bipolar Link</a:t>
            </a:r>
          </a:p>
        </p:txBody>
      </p:sp>
      <p:sp>
        <p:nvSpPr>
          <p:cNvPr id="13" name="TextBox 12">
            <a:extLst>
              <a:ext uri="{FF2B5EF4-FFF2-40B4-BE49-F238E27FC236}">
                <a16:creationId xmlns:a16="http://schemas.microsoft.com/office/drawing/2014/main" id="{E66AFD06-A49F-61C6-E299-88D9A41F0222}"/>
              </a:ext>
            </a:extLst>
          </p:cNvPr>
          <p:cNvSpPr txBox="1"/>
          <p:nvPr/>
        </p:nvSpPr>
        <p:spPr>
          <a:xfrm>
            <a:off x="9288780" y="5369159"/>
            <a:ext cx="1417320" cy="307777"/>
          </a:xfrm>
          <a:prstGeom prst="rect">
            <a:avLst/>
          </a:prstGeom>
          <a:noFill/>
        </p:spPr>
        <p:txBody>
          <a:bodyPr wrap="square">
            <a:spAutoFit/>
          </a:bodyPr>
          <a:lstStyle/>
          <a:p>
            <a:pPr marL="0" indent="0">
              <a:buNone/>
            </a:pPr>
            <a:r>
              <a:rPr lang="en-US" sz="1400" dirty="0">
                <a:latin typeface="Times New Roman" panose="02020603050405020304" pitchFamily="18" charset="0"/>
                <a:cs typeface="Times New Roman" panose="02020603050405020304" pitchFamily="18" charset="0"/>
              </a:rPr>
              <a:t>Homopolar Link</a:t>
            </a:r>
          </a:p>
        </p:txBody>
      </p:sp>
    </p:spTree>
    <p:extLst>
      <p:ext uri="{BB962C8B-B14F-4D97-AF65-F5344CB8AC3E}">
        <p14:creationId xmlns:p14="http://schemas.microsoft.com/office/powerpoint/2010/main" val="29591833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58ED7E-8576-3CA1-CF5A-059FBAE4F3E0}"/>
            </a:ext>
          </a:extLst>
        </p:cNvPr>
        <p:cNvGrpSpPr/>
        <p:nvPr/>
      </p:nvGrpSpPr>
      <p:grpSpPr>
        <a:xfrm>
          <a:off x="0" y="0"/>
          <a:ext cx="0" cy="0"/>
          <a:chOff x="0" y="0"/>
          <a:chExt cx="0" cy="0"/>
        </a:xfrm>
      </p:grpSpPr>
      <p:sp>
        <p:nvSpPr>
          <p:cNvPr id="3" name="Footer Placeholder 2">
            <a:extLst>
              <a:ext uri="{FF2B5EF4-FFF2-40B4-BE49-F238E27FC236}">
                <a16:creationId xmlns:a16="http://schemas.microsoft.com/office/drawing/2014/main" id="{6A5D2605-B011-D577-BC3E-62B3ED9A007E}"/>
              </a:ext>
            </a:extLst>
          </p:cNvPr>
          <p:cNvSpPr>
            <a:spLocks noGrp="1"/>
          </p:cNvSpPr>
          <p:nvPr>
            <p:ph type="ftr" sz="quarter" idx="11"/>
          </p:nvPr>
        </p:nvSpPr>
        <p:spPr/>
        <p:txBody>
          <a:bodyPr/>
          <a:lstStyle/>
          <a:p>
            <a:r>
              <a:rPr lang="en-US"/>
              <a:t>Power Engineering II (EE-238) -- Prof. Sandeep Anand, IIT Bombay</a:t>
            </a:r>
            <a:endParaRPr lang="en-GB" dirty="0"/>
          </a:p>
        </p:txBody>
      </p:sp>
      <p:sp>
        <p:nvSpPr>
          <p:cNvPr id="4" name="Slide Number Placeholder 3">
            <a:extLst>
              <a:ext uri="{FF2B5EF4-FFF2-40B4-BE49-F238E27FC236}">
                <a16:creationId xmlns:a16="http://schemas.microsoft.com/office/drawing/2014/main" id="{788DF312-4896-75DF-4E88-CF9FB667092F}"/>
              </a:ext>
            </a:extLst>
          </p:cNvPr>
          <p:cNvSpPr>
            <a:spLocks noGrp="1"/>
          </p:cNvSpPr>
          <p:nvPr>
            <p:ph type="sldNum" sz="quarter" idx="12"/>
          </p:nvPr>
        </p:nvSpPr>
        <p:spPr/>
        <p:txBody>
          <a:bodyPr/>
          <a:lstStyle/>
          <a:p>
            <a:fld id="{49596EAA-E04B-47F9-B760-52508BFA6EE9}" type="slidenum">
              <a:rPr lang="en-GB" smtClean="0"/>
              <a:t>28</a:t>
            </a:fld>
            <a:endParaRPr lang="en-GB"/>
          </a:p>
        </p:txBody>
      </p:sp>
      <p:sp>
        <p:nvSpPr>
          <p:cNvPr id="5" name="Title 4">
            <a:extLst>
              <a:ext uri="{FF2B5EF4-FFF2-40B4-BE49-F238E27FC236}">
                <a16:creationId xmlns:a16="http://schemas.microsoft.com/office/drawing/2014/main" id="{D5898A03-6134-21A3-8BDB-313D1E3E0FB9}"/>
              </a:ext>
            </a:extLst>
          </p:cNvPr>
          <p:cNvSpPr>
            <a:spLocks noGrp="1"/>
          </p:cNvSpPr>
          <p:nvPr>
            <p:ph type="title"/>
          </p:nvPr>
        </p:nvSpPr>
        <p:spPr/>
        <p:txBody>
          <a:bodyPr/>
          <a:lstStyle/>
          <a:p>
            <a:r>
              <a:rPr lang="en-US" dirty="0"/>
              <a:t>HVDC Light</a:t>
            </a:r>
          </a:p>
        </p:txBody>
      </p:sp>
      <p:sp>
        <p:nvSpPr>
          <p:cNvPr id="6" name="Content Placeholder 5">
            <a:extLst>
              <a:ext uri="{FF2B5EF4-FFF2-40B4-BE49-F238E27FC236}">
                <a16:creationId xmlns:a16="http://schemas.microsoft.com/office/drawing/2014/main" id="{0E5EAD7D-1235-E339-A017-9E24D9D8745E}"/>
              </a:ext>
            </a:extLst>
          </p:cNvPr>
          <p:cNvSpPr>
            <a:spLocks noGrp="1"/>
          </p:cNvSpPr>
          <p:nvPr>
            <p:ph idx="13"/>
          </p:nvPr>
        </p:nvSpPr>
        <p:spPr>
          <a:xfrm>
            <a:off x="707571" y="5807504"/>
            <a:ext cx="10515600" cy="609270"/>
          </a:xfrm>
        </p:spPr>
        <p:txBody>
          <a:bodyPr/>
          <a:lstStyle/>
          <a:p>
            <a:r>
              <a:rPr lang="en-US" dirty="0">
                <a:hlinkClick r:id="rId2"/>
              </a:rPr>
              <a:t>[1] https://www.cablejoints.co.uk/upload/ABB-HVDC-Light--High-Voltage-Direct-Current--Cable-Catalogue.pdf</a:t>
            </a:r>
            <a:endParaRPr lang="en-US" dirty="0"/>
          </a:p>
          <a:p>
            <a:r>
              <a:rPr lang="en-US" dirty="0"/>
              <a:t>[2] https://publisher.hitachienergy.com/preview?DocumentID=POW0027&amp;LanguageCode=en&amp;DocumentPartId=001&amp;Action=launch&amp;DocumentRevisionId=AU</a:t>
            </a:r>
          </a:p>
        </p:txBody>
      </p:sp>
      <p:sp>
        <p:nvSpPr>
          <p:cNvPr id="14" name="Content Placeholder 1">
            <a:extLst>
              <a:ext uri="{FF2B5EF4-FFF2-40B4-BE49-F238E27FC236}">
                <a16:creationId xmlns:a16="http://schemas.microsoft.com/office/drawing/2014/main" id="{E9252732-22AF-6054-D934-8B1B3BF415D9}"/>
              </a:ext>
            </a:extLst>
          </p:cNvPr>
          <p:cNvSpPr txBox="1">
            <a:spLocks/>
          </p:cNvSpPr>
          <p:nvPr/>
        </p:nvSpPr>
        <p:spPr>
          <a:xfrm>
            <a:off x="838200" y="1222552"/>
            <a:ext cx="8395606" cy="449425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latin typeface="Times New Roman" panose="02020603050405020304" pitchFamily="18" charset="0"/>
                <a:cs typeface="Times New Roman" panose="02020603050405020304" pitchFamily="18" charset="0"/>
              </a:rPr>
              <a:t>Uses </a:t>
            </a:r>
            <a:r>
              <a:rPr lang="en-US" sz="1800" b="1" dirty="0">
                <a:latin typeface="Times New Roman" panose="02020603050405020304" pitchFamily="18" charset="0"/>
                <a:cs typeface="Times New Roman" panose="02020603050405020304" pitchFamily="18" charset="0"/>
              </a:rPr>
              <a:t>VSC (IGBT) </a:t>
            </a:r>
            <a:r>
              <a:rPr lang="en-US" sz="1800" dirty="0">
                <a:latin typeface="Times New Roman" panose="02020603050405020304" pitchFamily="18" charset="0"/>
                <a:cs typeface="Times New Roman" panose="02020603050405020304" pitchFamily="18" charset="0"/>
              </a:rPr>
              <a:t>compared to </a:t>
            </a:r>
            <a:r>
              <a:rPr lang="en-US" sz="1800" b="1" dirty="0">
                <a:latin typeface="Times New Roman" panose="02020603050405020304" pitchFamily="18" charset="0"/>
                <a:cs typeface="Times New Roman" panose="02020603050405020304" pitchFamily="18" charset="0"/>
              </a:rPr>
              <a:t>thyristor (HVDC Conventional)</a:t>
            </a:r>
          </a:p>
          <a:p>
            <a:r>
              <a:rPr lang="en-US" altLang="en-US" sz="1800" dirty="0">
                <a:latin typeface="Times New Roman" panose="02020603050405020304" pitchFamily="18" charset="0"/>
                <a:cs typeface="Times New Roman" panose="02020603050405020304" pitchFamily="18" charset="0"/>
              </a:rPr>
              <a:t>Bi-directional power flow</a:t>
            </a:r>
          </a:p>
          <a:p>
            <a:r>
              <a:rPr lang="en-US" altLang="en-US" sz="1800" dirty="0">
                <a:latin typeface="Times New Roman" panose="02020603050405020304" pitchFamily="18" charset="0"/>
                <a:cs typeface="Times New Roman" panose="02020603050405020304" pitchFamily="18" charset="0"/>
              </a:rPr>
              <a:t>AC Grid Support: Enhances robustness, stability, and controllability of existing AC grids.</a:t>
            </a:r>
          </a:p>
          <a:p>
            <a:r>
              <a:rPr lang="en-US" altLang="en-US" sz="1800" dirty="0">
                <a:latin typeface="Times New Roman" panose="02020603050405020304" pitchFamily="18" charset="0"/>
                <a:cs typeface="Times New Roman" panose="02020603050405020304" pitchFamily="18" charset="0"/>
              </a:rPr>
              <a:t>Control of both active as well as reactive power</a:t>
            </a:r>
          </a:p>
          <a:p>
            <a:pPr marL="0" indent="0">
              <a:buNone/>
            </a:pPr>
            <a:r>
              <a:rPr lang="en-US" sz="1800" b="1" dirty="0">
                <a:latin typeface="Times New Roman" panose="02020603050405020304" pitchFamily="18" charset="0"/>
                <a:cs typeface="Times New Roman" panose="02020603050405020304" pitchFamily="18" charset="0"/>
              </a:rPr>
              <a:t>Applications: </a:t>
            </a:r>
            <a:r>
              <a:rPr lang="en-US" sz="1800" dirty="0">
                <a:latin typeface="Times New Roman" panose="02020603050405020304" pitchFamily="18" charset="0"/>
                <a:cs typeface="Times New Roman" panose="02020603050405020304" pitchFamily="18" charset="0"/>
              </a:rPr>
              <a:t>Grid interconnections,  Offshore wind farms, Oil &amp; gas platforms</a:t>
            </a:r>
          </a:p>
          <a:p>
            <a:pPr marL="0" indent="0">
              <a:buFont typeface="Arial" panose="020B0604020202020204" pitchFamily="34" charset="0"/>
              <a:buNone/>
            </a:pPr>
            <a:r>
              <a:rPr lang="en-US" altLang="en-US" sz="1800" b="1" dirty="0">
                <a:latin typeface="Times New Roman" panose="02020603050405020304" pitchFamily="18" charset="0"/>
                <a:cs typeface="Times New Roman" panose="02020603050405020304" pitchFamily="18" charset="0"/>
              </a:rPr>
              <a:t>Power Ratings: </a:t>
            </a:r>
            <a:r>
              <a:rPr lang="en-US" altLang="en-US" sz="1800" dirty="0">
                <a:latin typeface="Times New Roman" panose="02020603050405020304" pitchFamily="18" charset="0"/>
                <a:cs typeface="Times New Roman" panose="02020603050405020304" pitchFamily="18" charset="0"/>
              </a:rPr>
              <a:t>Typically, 50 MW to 2500 MW.</a:t>
            </a:r>
          </a:p>
          <a:p>
            <a:pPr marL="0" indent="0">
              <a:buFont typeface="Arial" panose="020B0604020202020204" pitchFamily="34" charset="0"/>
              <a:buNone/>
            </a:pPr>
            <a:r>
              <a:rPr lang="en-US" altLang="en-US" sz="1800" b="1" dirty="0">
                <a:latin typeface="Times New Roman" panose="02020603050405020304" pitchFamily="18" charset="0"/>
                <a:cs typeface="Times New Roman" panose="02020603050405020304" pitchFamily="18" charset="0"/>
              </a:rPr>
              <a:t>Transmission Medium: </a:t>
            </a:r>
            <a:r>
              <a:rPr lang="en-US" altLang="en-US" sz="1800" dirty="0">
                <a:latin typeface="Times New Roman" panose="02020603050405020304" pitchFamily="18" charset="0"/>
                <a:cs typeface="Times New Roman" panose="02020603050405020304" pitchFamily="18" charset="0"/>
              </a:rPr>
              <a:t>Overhead lines, Undersea/underground cables </a:t>
            </a:r>
          </a:p>
        </p:txBody>
      </p:sp>
      <p:sp>
        <p:nvSpPr>
          <p:cNvPr id="18" name="TextBox 17">
            <a:extLst>
              <a:ext uri="{FF2B5EF4-FFF2-40B4-BE49-F238E27FC236}">
                <a16:creationId xmlns:a16="http://schemas.microsoft.com/office/drawing/2014/main" id="{5CEFF358-B1C9-954B-8B96-7696BBF8A5FE}"/>
              </a:ext>
            </a:extLst>
          </p:cNvPr>
          <p:cNvSpPr txBox="1"/>
          <p:nvPr/>
        </p:nvSpPr>
        <p:spPr>
          <a:xfrm>
            <a:off x="838200" y="5103261"/>
            <a:ext cx="6620402" cy="369332"/>
          </a:xfrm>
          <a:prstGeom prst="rect">
            <a:avLst/>
          </a:prstGeom>
          <a:noFill/>
        </p:spPr>
        <p:txBody>
          <a:bodyPr wrap="none" rtlCol="0">
            <a:spAutoFit/>
          </a:bodyPr>
          <a:lstStyle/>
          <a:p>
            <a:r>
              <a:rPr lang="en-US" b="1" dirty="0">
                <a:latin typeface="Times New Roman" panose="02020603050405020304" pitchFamily="18" charset="0"/>
                <a:cs typeface="Times New Roman" panose="02020603050405020304" pitchFamily="18" charset="0"/>
              </a:rPr>
              <a:t>First commercial HVDC Light project in Gotland, Sweden (1997)</a:t>
            </a:r>
          </a:p>
        </p:txBody>
      </p:sp>
      <p:pic>
        <p:nvPicPr>
          <p:cNvPr id="20" name="Picture 19">
            <a:extLst>
              <a:ext uri="{FF2B5EF4-FFF2-40B4-BE49-F238E27FC236}">
                <a16:creationId xmlns:a16="http://schemas.microsoft.com/office/drawing/2014/main" id="{20405D05-9F8E-DEA1-565A-D7C064693277}"/>
              </a:ext>
            </a:extLst>
          </p:cNvPr>
          <p:cNvPicPr>
            <a:picLocks noChangeAspect="1"/>
          </p:cNvPicPr>
          <p:nvPr/>
        </p:nvPicPr>
        <p:blipFill>
          <a:blip r:embed="rId3"/>
          <a:stretch>
            <a:fillRect/>
          </a:stretch>
        </p:blipFill>
        <p:spPr>
          <a:xfrm>
            <a:off x="9113138" y="2302328"/>
            <a:ext cx="2789294" cy="3595246"/>
          </a:xfrm>
          <a:prstGeom prst="rect">
            <a:avLst/>
          </a:prstGeom>
        </p:spPr>
      </p:pic>
      <p:sp>
        <p:nvSpPr>
          <p:cNvPr id="21" name="TextBox 20">
            <a:extLst>
              <a:ext uri="{FF2B5EF4-FFF2-40B4-BE49-F238E27FC236}">
                <a16:creationId xmlns:a16="http://schemas.microsoft.com/office/drawing/2014/main" id="{BE61E308-AD24-B91F-129D-17BA9696AA46}"/>
              </a:ext>
            </a:extLst>
          </p:cNvPr>
          <p:cNvSpPr txBox="1"/>
          <p:nvPr/>
        </p:nvSpPr>
        <p:spPr>
          <a:xfrm>
            <a:off x="9079582" y="1873828"/>
            <a:ext cx="2856405" cy="461665"/>
          </a:xfrm>
          <a:prstGeom prst="rect">
            <a:avLst/>
          </a:prstGeom>
          <a:noFill/>
        </p:spPr>
        <p:txBody>
          <a:bodyPr wrap="square" rtlCol="0">
            <a:spAutoFit/>
          </a:bodyPr>
          <a:lstStyle/>
          <a:p>
            <a:r>
              <a:rPr lang="en-US" sz="1200" b="1" dirty="0">
                <a:latin typeface="Times New Roman" panose="02020603050405020304" pitchFamily="18" charset="0"/>
                <a:cs typeface="Times New Roman" panose="02020603050405020304" pitchFamily="18" charset="0"/>
              </a:rPr>
              <a:t>HVDC light in India: Adani Electricity Mumbai Infra Ltd. [2]</a:t>
            </a:r>
            <a:endParaRPr lang="en-IN" sz="12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864495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E5E35D-F468-AEFD-C302-3B79B1D16C46}"/>
            </a:ext>
          </a:extLst>
        </p:cNvPr>
        <p:cNvGrpSpPr/>
        <p:nvPr/>
      </p:nvGrpSpPr>
      <p:grpSpPr>
        <a:xfrm>
          <a:off x="0" y="0"/>
          <a:ext cx="0" cy="0"/>
          <a:chOff x="0" y="0"/>
          <a:chExt cx="0" cy="0"/>
        </a:xfrm>
      </p:grpSpPr>
      <p:sp>
        <p:nvSpPr>
          <p:cNvPr id="3" name="Footer Placeholder 2">
            <a:extLst>
              <a:ext uri="{FF2B5EF4-FFF2-40B4-BE49-F238E27FC236}">
                <a16:creationId xmlns:a16="http://schemas.microsoft.com/office/drawing/2014/main" id="{4EC5C034-FE25-6812-6E69-40FAEFC27754}"/>
              </a:ext>
            </a:extLst>
          </p:cNvPr>
          <p:cNvSpPr>
            <a:spLocks noGrp="1"/>
          </p:cNvSpPr>
          <p:nvPr>
            <p:ph type="ftr" sz="quarter" idx="11"/>
          </p:nvPr>
        </p:nvSpPr>
        <p:spPr/>
        <p:txBody>
          <a:bodyPr/>
          <a:lstStyle/>
          <a:p>
            <a:r>
              <a:rPr lang="en-US"/>
              <a:t>Power Engineering II (EE-238) -- Prof. Sandeep Anand, IIT Bombay</a:t>
            </a:r>
            <a:endParaRPr lang="en-GB" dirty="0"/>
          </a:p>
        </p:txBody>
      </p:sp>
      <p:sp>
        <p:nvSpPr>
          <p:cNvPr id="4" name="Slide Number Placeholder 3">
            <a:extLst>
              <a:ext uri="{FF2B5EF4-FFF2-40B4-BE49-F238E27FC236}">
                <a16:creationId xmlns:a16="http://schemas.microsoft.com/office/drawing/2014/main" id="{71BA3FF2-5F4D-A723-B543-07966D192D5C}"/>
              </a:ext>
            </a:extLst>
          </p:cNvPr>
          <p:cNvSpPr>
            <a:spLocks noGrp="1"/>
          </p:cNvSpPr>
          <p:nvPr>
            <p:ph type="sldNum" sz="quarter" idx="12"/>
          </p:nvPr>
        </p:nvSpPr>
        <p:spPr/>
        <p:txBody>
          <a:bodyPr/>
          <a:lstStyle/>
          <a:p>
            <a:fld id="{49596EAA-E04B-47F9-B760-52508BFA6EE9}" type="slidenum">
              <a:rPr lang="en-GB" smtClean="0"/>
              <a:t>29</a:t>
            </a:fld>
            <a:endParaRPr lang="en-GB"/>
          </a:p>
        </p:txBody>
      </p:sp>
      <p:sp>
        <p:nvSpPr>
          <p:cNvPr id="5" name="Title 4">
            <a:extLst>
              <a:ext uri="{FF2B5EF4-FFF2-40B4-BE49-F238E27FC236}">
                <a16:creationId xmlns:a16="http://schemas.microsoft.com/office/drawing/2014/main" id="{D15FDD65-B35F-C99D-90E1-C63E5A4D59C6}"/>
              </a:ext>
            </a:extLst>
          </p:cNvPr>
          <p:cNvSpPr>
            <a:spLocks noGrp="1"/>
          </p:cNvSpPr>
          <p:nvPr>
            <p:ph type="title"/>
          </p:nvPr>
        </p:nvSpPr>
        <p:spPr/>
        <p:txBody>
          <a:bodyPr/>
          <a:lstStyle/>
          <a:p>
            <a:r>
              <a:rPr lang="en-US" dirty="0"/>
              <a:t>Components of HVDC transmission</a:t>
            </a:r>
          </a:p>
        </p:txBody>
      </p:sp>
      <p:sp>
        <p:nvSpPr>
          <p:cNvPr id="6" name="Content Placeholder 5">
            <a:extLst>
              <a:ext uri="{FF2B5EF4-FFF2-40B4-BE49-F238E27FC236}">
                <a16:creationId xmlns:a16="http://schemas.microsoft.com/office/drawing/2014/main" id="{28B71F9F-558F-5B55-E843-B47B468949C0}"/>
              </a:ext>
            </a:extLst>
          </p:cNvPr>
          <p:cNvSpPr>
            <a:spLocks noGrp="1"/>
          </p:cNvSpPr>
          <p:nvPr>
            <p:ph idx="13"/>
          </p:nvPr>
        </p:nvSpPr>
        <p:spPr/>
        <p:txBody>
          <a:bodyPr/>
          <a:lstStyle/>
          <a:p>
            <a:r>
              <a:rPr lang="en-US" dirty="0"/>
              <a:t>Prabha </a:t>
            </a:r>
            <a:r>
              <a:rPr lang="en-US" dirty="0" err="1"/>
              <a:t>Kundur</a:t>
            </a:r>
            <a:r>
              <a:rPr lang="en-US" dirty="0"/>
              <a:t>,’ Power System Stability and Control’, McGraw-Hill Inc. (Chapter 10)</a:t>
            </a:r>
          </a:p>
        </p:txBody>
      </p:sp>
      <p:sp>
        <p:nvSpPr>
          <p:cNvPr id="14" name="Content Placeholder 5">
            <a:extLst>
              <a:ext uri="{FF2B5EF4-FFF2-40B4-BE49-F238E27FC236}">
                <a16:creationId xmlns:a16="http://schemas.microsoft.com/office/drawing/2014/main" id="{CB0C3361-61E1-DC20-421A-19391D7F7A45}"/>
              </a:ext>
            </a:extLst>
          </p:cNvPr>
          <p:cNvSpPr txBox="1">
            <a:spLocks/>
          </p:cNvSpPr>
          <p:nvPr/>
        </p:nvSpPr>
        <p:spPr>
          <a:xfrm>
            <a:off x="838200" y="1445478"/>
            <a:ext cx="2865120" cy="3865662"/>
          </a:xfrm>
          <a:prstGeom prst="rect">
            <a:avLst/>
          </a:prstGeom>
          <a:solidFill>
            <a:schemeClr val="bg1"/>
          </a:solidFill>
          <a:ln w="25400">
            <a:no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0"/>
              </a:spcBef>
              <a:spcAft>
                <a:spcPts val="800"/>
              </a:spcAft>
              <a:defRPr/>
            </a:pPr>
            <a:r>
              <a:rPr lang="en-US" sz="2000" dirty="0">
                <a:latin typeface="Times New Roman" panose="02020603050405020304" pitchFamily="18" charset="0"/>
                <a:cs typeface="Times New Roman" panose="02020603050405020304" pitchFamily="18" charset="0"/>
              </a:rPr>
              <a:t>Convertors</a:t>
            </a:r>
          </a:p>
          <a:p>
            <a:pPr>
              <a:spcBef>
                <a:spcPts val="0"/>
              </a:spcBef>
              <a:spcAft>
                <a:spcPts val="800"/>
              </a:spcAft>
              <a:defRPr/>
            </a:pPr>
            <a:r>
              <a:rPr lang="en-US" sz="2000" dirty="0">
                <a:latin typeface="Times New Roman" panose="02020603050405020304" pitchFamily="18" charset="0"/>
                <a:cs typeface="Times New Roman" panose="02020603050405020304" pitchFamily="18" charset="0"/>
              </a:rPr>
              <a:t>Convertor transformer</a:t>
            </a:r>
          </a:p>
          <a:p>
            <a:pPr>
              <a:spcBef>
                <a:spcPts val="0"/>
              </a:spcBef>
              <a:spcAft>
                <a:spcPts val="800"/>
              </a:spcAft>
              <a:defRPr/>
            </a:pPr>
            <a:r>
              <a:rPr lang="en-US" sz="2000" dirty="0">
                <a:latin typeface="Times New Roman" panose="02020603050405020304" pitchFamily="18" charset="0"/>
                <a:cs typeface="Times New Roman" panose="02020603050405020304" pitchFamily="18" charset="0"/>
              </a:rPr>
              <a:t>Smoothing reactor</a:t>
            </a:r>
          </a:p>
          <a:p>
            <a:pPr>
              <a:spcBef>
                <a:spcPts val="0"/>
              </a:spcBef>
              <a:spcAft>
                <a:spcPts val="800"/>
              </a:spcAft>
              <a:defRPr/>
            </a:pPr>
            <a:r>
              <a:rPr lang="en-US" sz="2000" dirty="0">
                <a:latin typeface="Times New Roman" panose="02020603050405020304" pitchFamily="18" charset="0"/>
                <a:cs typeface="Times New Roman" panose="02020603050405020304" pitchFamily="18" charset="0"/>
              </a:rPr>
              <a:t>AC filter</a:t>
            </a:r>
          </a:p>
          <a:p>
            <a:pPr>
              <a:spcBef>
                <a:spcPts val="0"/>
              </a:spcBef>
              <a:spcAft>
                <a:spcPts val="800"/>
              </a:spcAft>
              <a:defRPr/>
            </a:pPr>
            <a:r>
              <a:rPr lang="en-US" sz="2000" dirty="0">
                <a:latin typeface="Times New Roman" panose="02020603050405020304" pitchFamily="18" charset="0"/>
                <a:cs typeface="Times New Roman" panose="02020603050405020304" pitchFamily="18" charset="0"/>
              </a:rPr>
              <a:t>Overhead lines</a:t>
            </a:r>
          </a:p>
          <a:p>
            <a:pPr>
              <a:spcBef>
                <a:spcPts val="0"/>
              </a:spcBef>
              <a:spcAft>
                <a:spcPts val="800"/>
              </a:spcAft>
              <a:defRPr/>
            </a:pPr>
            <a:r>
              <a:rPr lang="en-US" sz="2000" dirty="0">
                <a:latin typeface="Times New Roman" panose="02020603050405020304" pitchFamily="18" charset="0"/>
                <a:cs typeface="Times New Roman" panose="02020603050405020304" pitchFamily="18" charset="0"/>
              </a:rPr>
              <a:t>Reactive power source</a:t>
            </a:r>
          </a:p>
          <a:p>
            <a:pPr>
              <a:spcBef>
                <a:spcPts val="0"/>
              </a:spcBef>
              <a:spcAft>
                <a:spcPts val="800"/>
              </a:spcAft>
              <a:defRPr/>
            </a:pPr>
            <a:r>
              <a:rPr lang="en-US" sz="2000" dirty="0">
                <a:latin typeface="Times New Roman" panose="02020603050405020304" pitchFamily="18" charset="0"/>
                <a:cs typeface="Times New Roman" panose="02020603050405020304" pitchFamily="18" charset="0"/>
              </a:rPr>
              <a:t>Earth electrode</a:t>
            </a:r>
          </a:p>
          <a:p>
            <a:pPr>
              <a:spcBef>
                <a:spcPts val="0"/>
              </a:spcBef>
              <a:spcAft>
                <a:spcPts val="800"/>
              </a:spcAft>
              <a:defRPr/>
            </a:pPr>
            <a:r>
              <a:rPr lang="en-US" sz="2000" dirty="0">
                <a:latin typeface="Times New Roman" panose="02020603050405020304" pitchFamily="18" charset="0"/>
                <a:cs typeface="Times New Roman" panose="02020603050405020304" pitchFamily="18" charset="0"/>
              </a:rPr>
              <a:t>DC Filters</a:t>
            </a:r>
          </a:p>
          <a:p>
            <a:pPr>
              <a:spcBef>
                <a:spcPts val="0"/>
              </a:spcBef>
              <a:spcAft>
                <a:spcPts val="800"/>
              </a:spcAft>
              <a:defRPr/>
            </a:pPr>
            <a:r>
              <a:rPr lang="en-US" sz="2000" dirty="0">
                <a:latin typeface="Times New Roman" panose="02020603050405020304" pitchFamily="18" charset="0"/>
                <a:cs typeface="Times New Roman" panose="02020603050405020304" pitchFamily="18" charset="0"/>
              </a:rPr>
              <a:t>Circuit Breakers</a:t>
            </a:r>
            <a:endParaRPr lang="en-IN" sz="2000" dirty="0">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6FD1E98F-C9B3-4423-F2BC-2865B8F344E3}"/>
              </a:ext>
            </a:extLst>
          </p:cNvPr>
          <p:cNvPicPr>
            <a:picLocks noChangeAspect="1"/>
          </p:cNvPicPr>
          <p:nvPr/>
        </p:nvPicPr>
        <p:blipFill>
          <a:blip r:embed="rId2"/>
          <a:stretch>
            <a:fillRect/>
          </a:stretch>
        </p:blipFill>
        <p:spPr>
          <a:xfrm>
            <a:off x="5159829" y="1299700"/>
            <a:ext cx="6485000" cy="4258599"/>
          </a:xfrm>
          <a:prstGeom prst="rect">
            <a:avLst/>
          </a:prstGeom>
        </p:spPr>
      </p:pic>
      <p:sp>
        <p:nvSpPr>
          <p:cNvPr id="9" name="TextBox 8">
            <a:extLst>
              <a:ext uri="{FF2B5EF4-FFF2-40B4-BE49-F238E27FC236}">
                <a16:creationId xmlns:a16="http://schemas.microsoft.com/office/drawing/2014/main" id="{6125533F-DC21-90F0-D3D3-9EF3DECBD85F}"/>
              </a:ext>
            </a:extLst>
          </p:cNvPr>
          <p:cNvSpPr txBox="1"/>
          <p:nvPr/>
        </p:nvSpPr>
        <p:spPr>
          <a:xfrm>
            <a:off x="6237512" y="5552284"/>
            <a:ext cx="5407317" cy="307777"/>
          </a:xfrm>
          <a:prstGeom prst="rect">
            <a:avLst/>
          </a:prstGeom>
          <a:noFill/>
        </p:spPr>
        <p:txBody>
          <a:bodyPr wrap="square">
            <a:spAutoFit/>
          </a:bodyPr>
          <a:lstStyle/>
          <a:p>
            <a:pPr marL="0" indent="0">
              <a:buNone/>
            </a:pPr>
            <a:r>
              <a:rPr lang="en-US" sz="1400" dirty="0">
                <a:latin typeface="Times New Roman" panose="02020603050405020304" pitchFamily="18" charset="0"/>
                <a:cs typeface="Times New Roman" panose="02020603050405020304" pitchFamily="18" charset="0"/>
              </a:rPr>
              <a:t>Schematic of a bipolar HVDC system identifying main components [1]</a:t>
            </a:r>
          </a:p>
        </p:txBody>
      </p:sp>
    </p:spTree>
    <p:extLst>
      <p:ext uri="{BB962C8B-B14F-4D97-AF65-F5344CB8AC3E}">
        <p14:creationId xmlns:p14="http://schemas.microsoft.com/office/powerpoint/2010/main" val="15203872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C43E5CA5-4E5B-A193-BFB0-3993086780DC}"/>
              </a:ext>
            </a:extLst>
          </p:cNvPr>
          <p:cNvSpPr>
            <a:spLocks noGrp="1"/>
          </p:cNvSpPr>
          <p:nvPr>
            <p:ph type="ftr" sz="quarter" idx="11"/>
          </p:nvPr>
        </p:nvSpPr>
        <p:spPr/>
        <p:txBody>
          <a:bodyPr/>
          <a:lstStyle/>
          <a:p>
            <a:r>
              <a:rPr lang="en-US"/>
              <a:t>Power Engineering II (EE-238) -- Prof. Sandeep Anand, IIT Bombay</a:t>
            </a:r>
            <a:endParaRPr lang="en-GB" dirty="0"/>
          </a:p>
        </p:txBody>
      </p:sp>
      <p:sp>
        <p:nvSpPr>
          <p:cNvPr id="4" name="Slide Number Placeholder 3">
            <a:extLst>
              <a:ext uri="{FF2B5EF4-FFF2-40B4-BE49-F238E27FC236}">
                <a16:creationId xmlns:a16="http://schemas.microsoft.com/office/drawing/2014/main" id="{CE6C36FF-D6ED-275E-7D85-AD0D2AA89DCA}"/>
              </a:ext>
            </a:extLst>
          </p:cNvPr>
          <p:cNvSpPr>
            <a:spLocks noGrp="1"/>
          </p:cNvSpPr>
          <p:nvPr>
            <p:ph type="sldNum" sz="quarter" idx="12"/>
          </p:nvPr>
        </p:nvSpPr>
        <p:spPr/>
        <p:txBody>
          <a:bodyPr/>
          <a:lstStyle/>
          <a:p>
            <a:fld id="{49596EAA-E04B-47F9-B760-52508BFA6EE9}" type="slidenum">
              <a:rPr lang="en-GB" smtClean="0"/>
              <a:t>3</a:t>
            </a:fld>
            <a:endParaRPr lang="en-GB"/>
          </a:p>
        </p:txBody>
      </p:sp>
      <p:sp>
        <p:nvSpPr>
          <p:cNvPr id="5" name="Title 4">
            <a:extLst>
              <a:ext uri="{FF2B5EF4-FFF2-40B4-BE49-F238E27FC236}">
                <a16:creationId xmlns:a16="http://schemas.microsoft.com/office/drawing/2014/main" id="{086D765E-57FD-A1B9-7976-2C980634D0D5}"/>
              </a:ext>
            </a:extLst>
          </p:cNvPr>
          <p:cNvSpPr>
            <a:spLocks noGrp="1"/>
          </p:cNvSpPr>
          <p:nvPr>
            <p:ph type="title"/>
          </p:nvPr>
        </p:nvSpPr>
        <p:spPr/>
        <p:txBody>
          <a:bodyPr/>
          <a:lstStyle/>
          <a:p>
            <a:r>
              <a:rPr lang="en-US" dirty="0"/>
              <a:t>Introduction</a:t>
            </a:r>
            <a:endParaRPr lang="en-IN" dirty="0"/>
          </a:p>
        </p:txBody>
      </p:sp>
      <p:sp>
        <p:nvSpPr>
          <p:cNvPr id="6" name="Content Placeholder 5">
            <a:extLst>
              <a:ext uri="{FF2B5EF4-FFF2-40B4-BE49-F238E27FC236}">
                <a16:creationId xmlns:a16="http://schemas.microsoft.com/office/drawing/2014/main" id="{34429BFA-13B3-2BDF-BE62-D6774280E000}"/>
              </a:ext>
            </a:extLst>
          </p:cNvPr>
          <p:cNvSpPr>
            <a:spLocks noGrp="1"/>
          </p:cNvSpPr>
          <p:nvPr>
            <p:ph idx="13"/>
          </p:nvPr>
        </p:nvSpPr>
        <p:spPr>
          <a:xfrm>
            <a:off x="838200" y="5977909"/>
            <a:ext cx="10515600" cy="244211"/>
          </a:xfrm>
        </p:spPr>
        <p:txBody>
          <a:bodyPr/>
          <a:lstStyle/>
          <a:p>
            <a:r>
              <a:rPr lang="en-US" dirty="0"/>
              <a:t>Electric Power Generation, Transmission, and Distribution by Leonard L. Grigsby (Chapter 8)</a:t>
            </a:r>
            <a:endParaRPr lang="en-IN" dirty="0"/>
          </a:p>
        </p:txBody>
      </p:sp>
      <p:sp>
        <p:nvSpPr>
          <p:cNvPr id="13" name="Rectangle 5">
            <a:extLst>
              <a:ext uri="{FF2B5EF4-FFF2-40B4-BE49-F238E27FC236}">
                <a16:creationId xmlns:a16="http://schemas.microsoft.com/office/drawing/2014/main" id="{6D8D2C21-5F01-DEC9-8018-50F3B6C24221}"/>
              </a:ext>
            </a:extLst>
          </p:cNvPr>
          <p:cNvSpPr>
            <a:spLocks noGrp="1" noChangeArrowheads="1"/>
          </p:cNvSpPr>
          <p:nvPr>
            <p:ph idx="1"/>
          </p:nvPr>
        </p:nvSpPr>
        <p:spPr bwMode="auto">
          <a:xfrm>
            <a:off x="838200" y="1148351"/>
            <a:ext cx="6001512" cy="4524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Electric Transmission System Overview</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eaLnBrk="0" fontAlgn="base" hangingPunct="0">
              <a:lnSpc>
                <a:spcPct val="100000"/>
              </a:lnSpc>
              <a:spcBef>
                <a:spcPct val="0"/>
              </a:spcBef>
              <a:spcAft>
                <a:spcPct val="0"/>
              </a:spcAft>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Purpose:</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Interconnects power plants (generating stations) with loads. </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eaLnBrk="0" fontAlgn="base" hangingPunct="0">
              <a:lnSpc>
                <a:spcPct val="100000"/>
              </a:lnSpc>
              <a:spcBef>
                <a:spcPct val="0"/>
              </a:spcBef>
              <a:spcAft>
                <a:spcPct val="0"/>
              </a:spcAft>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System Type:</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p>
          <a:p>
            <a:pPr lvl="1" eaLnBrk="0" fontAlgn="base" hangingPunct="0">
              <a:lnSpc>
                <a:spcPct val="100000"/>
              </a:lnSpc>
              <a:spcBef>
                <a:spcPct val="0"/>
              </a:spcBef>
              <a:spcAft>
                <a:spcPct val="0"/>
              </a:spcAft>
            </a:pPr>
            <a:r>
              <a:rPr lang="en-US" altLang="en-US" sz="1800" dirty="0">
                <a:latin typeface="Times New Roman" panose="02020603050405020304" pitchFamily="18" charset="0"/>
                <a:cs typeface="Times New Roman" panose="02020603050405020304" pitchFamily="18" charset="0"/>
              </a:rPr>
              <a:t>Three-phase AC system used for most transmission lines.</a:t>
            </a:r>
          </a:p>
          <a:p>
            <a:pPr lvl="1" eaLnBrk="0" fontAlgn="base" hangingPunct="0">
              <a:lnSpc>
                <a:spcPct val="100000"/>
              </a:lnSpc>
              <a:spcBef>
                <a:spcPct val="0"/>
              </a:spcBef>
              <a:spcAft>
                <a:spcPct val="0"/>
              </a:spcAft>
            </a:pPr>
            <a:r>
              <a:rPr lang="en-US" altLang="en-US" sz="1800" dirty="0">
                <a:latin typeface="Times New Roman" panose="02020603050405020304" pitchFamily="18" charset="0"/>
                <a:cs typeface="Times New Roman" panose="02020603050405020304" pitchFamily="18" charset="0"/>
              </a:rPr>
              <a:t>Consists of three-phase conductors </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eaLnBrk="0" fontAlgn="base" hangingPunct="0">
              <a:lnSpc>
                <a:spcPct val="100000"/>
              </a:lnSpc>
              <a:spcBef>
                <a:spcPct val="0"/>
              </a:spcBef>
              <a:spcAft>
                <a:spcPct val="0"/>
              </a:spcAft>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Operating Frequency:</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p>
          <a:p>
            <a:pPr lvl="1" eaLnBrk="0" fontAlgn="base" hangingPunct="0">
              <a:lnSpc>
                <a:spcPct val="100000"/>
              </a:lnSpc>
              <a:spcBef>
                <a:spcPct val="0"/>
              </a:spcBef>
              <a:spcAft>
                <a:spcPct val="0"/>
              </a:spcAft>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60 Hz</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 U.S. </a:t>
            </a:r>
          </a:p>
          <a:p>
            <a:pPr lvl="1" eaLnBrk="0" fontAlgn="base" hangingPunct="0">
              <a:lnSpc>
                <a:spcPct val="100000"/>
              </a:lnSpc>
              <a:spcBef>
                <a:spcPct val="0"/>
              </a:spcBef>
              <a:spcAft>
                <a:spcPct val="0"/>
              </a:spcAft>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50 Hz</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 Europe, Australia, parts of Asia. </a:t>
            </a:r>
          </a:p>
          <a:p>
            <a:pPr marL="457200" lvl="1" indent="0" eaLnBrk="0" fontAlgn="base" hangingPunct="0">
              <a:lnSpc>
                <a:spcPct val="100000"/>
              </a:lnSpc>
              <a:spcBef>
                <a:spcPct val="0"/>
              </a:spcBef>
              <a:spcAft>
                <a:spcPct val="0"/>
              </a:spcAft>
              <a:buNone/>
            </a:pPr>
            <a:endParaRPr lang="en-US" altLang="en-US" sz="1800" dirty="0">
              <a:latin typeface="Times New Roman" panose="02020603050405020304" pitchFamily="18" charset="0"/>
              <a:cs typeface="Times New Roman" panose="02020603050405020304" pitchFamily="18" charset="0"/>
            </a:endParaRPr>
          </a:p>
          <a:p>
            <a:pPr eaLnBrk="0" fontAlgn="base" hangingPunct="0">
              <a:lnSpc>
                <a:spcPct val="100000"/>
              </a:lnSpc>
              <a:spcBef>
                <a:spcPct val="0"/>
              </a:spcBef>
              <a:spcAft>
                <a:spcPct val="0"/>
              </a:spcAft>
            </a:pPr>
            <a:r>
              <a:rPr lang="en-US" altLang="en-US" sz="1800" b="1" dirty="0">
                <a:latin typeface="Times New Roman" panose="02020603050405020304" pitchFamily="18" charset="0"/>
                <a:cs typeface="Times New Roman" panose="02020603050405020304" pitchFamily="18" charset="0"/>
              </a:rPr>
              <a:t>System Voltage: </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Defined as </a:t>
            </a: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rms voltage</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between conductors (line-to-line voltage</a:t>
            </a:r>
          </a:p>
        </p:txBody>
      </p:sp>
      <p:pic>
        <p:nvPicPr>
          <p:cNvPr id="1026" name="Picture 2" descr="Importance-of-Power-Quality">
            <a:extLst>
              <a:ext uri="{FF2B5EF4-FFF2-40B4-BE49-F238E27FC236}">
                <a16:creationId xmlns:a16="http://schemas.microsoft.com/office/drawing/2014/main" id="{78540EE5-A8C8-76F0-47A4-1626752F43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53943" y="1148351"/>
            <a:ext cx="4751614" cy="415189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84072805-0CDB-C602-45DB-1987D5EB0268}"/>
              </a:ext>
            </a:extLst>
          </p:cNvPr>
          <p:cNvSpPr txBox="1"/>
          <p:nvPr/>
        </p:nvSpPr>
        <p:spPr>
          <a:xfrm>
            <a:off x="8180613" y="5401872"/>
            <a:ext cx="2098331" cy="307777"/>
          </a:xfrm>
          <a:prstGeom prst="rect">
            <a:avLst/>
          </a:prstGeom>
          <a:noFill/>
        </p:spPr>
        <p:txBody>
          <a:bodyPr wrap="none" rtlCol="0">
            <a:spAutoFit/>
          </a:bodyPr>
          <a:lstStyle/>
          <a:p>
            <a:r>
              <a:rPr lang="en-IN" sz="1400" dirty="0">
                <a:hlinkClick r:id="rId3"/>
              </a:rPr>
              <a:t>Image: Source: Fuji electric</a:t>
            </a:r>
            <a:endParaRPr lang="en-IN" sz="1400" dirty="0"/>
          </a:p>
        </p:txBody>
      </p:sp>
    </p:spTree>
    <p:extLst>
      <p:ext uri="{BB962C8B-B14F-4D97-AF65-F5344CB8AC3E}">
        <p14:creationId xmlns:p14="http://schemas.microsoft.com/office/powerpoint/2010/main" val="28577039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DEE5E9-13F8-5CAD-8311-AC0CB3D42EB7}"/>
            </a:ext>
          </a:extLst>
        </p:cNvPr>
        <p:cNvGrpSpPr/>
        <p:nvPr/>
      </p:nvGrpSpPr>
      <p:grpSpPr>
        <a:xfrm>
          <a:off x="0" y="0"/>
          <a:ext cx="0" cy="0"/>
          <a:chOff x="0" y="0"/>
          <a:chExt cx="0" cy="0"/>
        </a:xfrm>
      </p:grpSpPr>
      <p:sp>
        <p:nvSpPr>
          <p:cNvPr id="3" name="Footer Placeholder 2">
            <a:extLst>
              <a:ext uri="{FF2B5EF4-FFF2-40B4-BE49-F238E27FC236}">
                <a16:creationId xmlns:a16="http://schemas.microsoft.com/office/drawing/2014/main" id="{71E6E562-0BE2-A437-7D6C-609590FDB803}"/>
              </a:ext>
            </a:extLst>
          </p:cNvPr>
          <p:cNvSpPr>
            <a:spLocks noGrp="1"/>
          </p:cNvSpPr>
          <p:nvPr>
            <p:ph type="ftr" sz="quarter" idx="11"/>
          </p:nvPr>
        </p:nvSpPr>
        <p:spPr/>
        <p:txBody>
          <a:bodyPr/>
          <a:lstStyle/>
          <a:p>
            <a:r>
              <a:rPr lang="en-US"/>
              <a:t>Power Engineering II (EE-238) -- Prof. Sandeep Anand, IIT Bombay</a:t>
            </a:r>
            <a:endParaRPr lang="en-GB" dirty="0"/>
          </a:p>
        </p:txBody>
      </p:sp>
      <p:sp>
        <p:nvSpPr>
          <p:cNvPr id="4" name="Slide Number Placeholder 3">
            <a:extLst>
              <a:ext uri="{FF2B5EF4-FFF2-40B4-BE49-F238E27FC236}">
                <a16:creationId xmlns:a16="http://schemas.microsoft.com/office/drawing/2014/main" id="{F8DA8B51-AD84-2BF5-E0F1-56981C831695}"/>
              </a:ext>
            </a:extLst>
          </p:cNvPr>
          <p:cNvSpPr>
            <a:spLocks noGrp="1"/>
          </p:cNvSpPr>
          <p:nvPr>
            <p:ph type="sldNum" sz="quarter" idx="12"/>
          </p:nvPr>
        </p:nvSpPr>
        <p:spPr/>
        <p:txBody>
          <a:bodyPr/>
          <a:lstStyle/>
          <a:p>
            <a:fld id="{49596EAA-E04B-47F9-B760-52508BFA6EE9}" type="slidenum">
              <a:rPr lang="en-GB" smtClean="0"/>
              <a:t>30</a:t>
            </a:fld>
            <a:endParaRPr lang="en-GB"/>
          </a:p>
        </p:txBody>
      </p:sp>
      <p:sp>
        <p:nvSpPr>
          <p:cNvPr id="5" name="Title 4">
            <a:extLst>
              <a:ext uri="{FF2B5EF4-FFF2-40B4-BE49-F238E27FC236}">
                <a16:creationId xmlns:a16="http://schemas.microsoft.com/office/drawing/2014/main" id="{CB022513-8405-F298-623A-236784DC6281}"/>
              </a:ext>
            </a:extLst>
          </p:cNvPr>
          <p:cNvSpPr>
            <a:spLocks noGrp="1"/>
          </p:cNvSpPr>
          <p:nvPr>
            <p:ph type="title"/>
          </p:nvPr>
        </p:nvSpPr>
        <p:spPr/>
        <p:txBody>
          <a:bodyPr>
            <a:normAutofit/>
          </a:bodyPr>
          <a:lstStyle/>
          <a:p>
            <a:r>
              <a:rPr lang="en-US" dirty="0"/>
              <a:t>Semiconductor Valves for HVDC</a:t>
            </a:r>
          </a:p>
        </p:txBody>
      </p:sp>
      <p:sp>
        <p:nvSpPr>
          <p:cNvPr id="6" name="Content Placeholder 5">
            <a:extLst>
              <a:ext uri="{FF2B5EF4-FFF2-40B4-BE49-F238E27FC236}">
                <a16:creationId xmlns:a16="http://schemas.microsoft.com/office/drawing/2014/main" id="{24CAEDFD-A052-EB32-DC76-7627EE65EE42}"/>
              </a:ext>
            </a:extLst>
          </p:cNvPr>
          <p:cNvSpPr>
            <a:spLocks noGrp="1"/>
          </p:cNvSpPr>
          <p:nvPr>
            <p:ph idx="13"/>
          </p:nvPr>
        </p:nvSpPr>
        <p:spPr/>
        <p:txBody>
          <a:bodyPr/>
          <a:lstStyle/>
          <a:p>
            <a:r>
              <a:rPr lang="en-US" dirty="0"/>
              <a:t>B.M. Weedy , ‘Electric Power system’, Wiley (Chapter 9)</a:t>
            </a:r>
          </a:p>
        </p:txBody>
      </p:sp>
      <p:sp>
        <p:nvSpPr>
          <p:cNvPr id="14" name="Content Placeholder 5">
            <a:extLst>
              <a:ext uri="{FF2B5EF4-FFF2-40B4-BE49-F238E27FC236}">
                <a16:creationId xmlns:a16="http://schemas.microsoft.com/office/drawing/2014/main" id="{24307DBD-B975-DC19-EFC0-33228268CCEE}"/>
              </a:ext>
            </a:extLst>
          </p:cNvPr>
          <p:cNvSpPr txBox="1">
            <a:spLocks/>
          </p:cNvSpPr>
          <p:nvPr/>
        </p:nvSpPr>
        <p:spPr>
          <a:xfrm>
            <a:off x="838200" y="1241371"/>
            <a:ext cx="3015343" cy="3865662"/>
          </a:xfrm>
          <a:prstGeom prst="rect">
            <a:avLst/>
          </a:prstGeom>
          <a:solidFill>
            <a:schemeClr val="bg1"/>
          </a:solidFill>
          <a:ln w="25400">
            <a:no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800"/>
              </a:spcAft>
              <a:buNone/>
              <a:defRPr/>
            </a:pPr>
            <a:r>
              <a:rPr lang="en-US" sz="2000" dirty="0">
                <a:latin typeface="Times New Roman" panose="02020603050405020304" pitchFamily="18" charset="0"/>
                <a:cs typeface="Times New Roman" panose="02020603050405020304" pitchFamily="18" charset="0"/>
              </a:rPr>
              <a:t>Thyristor: </a:t>
            </a:r>
            <a:endParaRPr lang="en-IN" sz="2000"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20772AAA-8A77-AEBE-308A-DE71E92A82F2}"/>
              </a:ext>
            </a:extLst>
          </p:cNvPr>
          <p:cNvPicPr>
            <a:picLocks noChangeAspect="1"/>
          </p:cNvPicPr>
          <p:nvPr/>
        </p:nvPicPr>
        <p:blipFill>
          <a:blip r:embed="rId2"/>
          <a:stretch>
            <a:fillRect/>
          </a:stretch>
        </p:blipFill>
        <p:spPr>
          <a:xfrm>
            <a:off x="6376306" y="1179467"/>
            <a:ext cx="5579429" cy="2559712"/>
          </a:xfrm>
          <a:prstGeom prst="rect">
            <a:avLst/>
          </a:prstGeom>
        </p:spPr>
      </p:pic>
      <p:sp>
        <p:nvSpPr>
          <p:cNvPr id="8" name="TextBox 7">
            <a:extLst>
              <a:ext uri="{FF2B5EF4-FFF2-40B4-BE49-F238E27FC236}">
                <a16:creationId xmlns:a16="http://schemas.microsoft.com/office/drawing/2014/main" id="{57DE0AB4-C735-FB23-61CF-9D4AB2427BFF}"/>
              </a:ext>
            </a:extLst>
          </p:cNvPr>
          <p:cNvSpPr txBox="1"/>
          <p:nvPr/>
        </p:nvSpPr>
        <p:spPr>
          <a:xfrm>
            <a:off x="6204857" y="3961440"/>
            <a:ext cx="5666014" cy="523220"/>
          </a:xfrm>
          <a:prstGeom prst="rect">
            <a:avLst/>
          </a:prstGeom>
          <a:noFill/>
        </p:spPr>
        <p:txBody>
          <a:bodyPr wrap="square">
            <a:spAutoFit/>
          </a:bodyPr>
          <a:lstStyle/>
          <a:p>
            <a:pPr marL="0" indent="0">
              <a:buNone/>
            </a:pPr>
            <a:r>
              <a:rPr lang="en-US" sz="1400" dirty="0">
                <a:latin typeface="Times New Roman" panose="02020603050405020304" pitchFamily="18" charset="0"/>
                <a:cs typeface="Times New Roman" panose="02020603050405020304" pitchFamily="18" charset="0"/>
              </a:rPr>
              <a:t>Structure of a four-layer thyristor. (b) Symbol, (c) Thyristor characteristic; Ig gate current to switch thyristor on at forward voltage</a:t>
            </a:r>
          </a:p>
        </p:txBody>
      </p:sp>
      <p:pic>
        <p:nvPicPr>
          <p:cNvPr id="12" name="Picture 11">
            <a:extLst>
              <a:ext uri="{FF2B5EF4-FFF2-40B4-BE49-F238E27FC236}">
                <a16:creationId xmlns:a16="http://schemas.microsoft.com/office/drawing/2014/main" id="{A5A40D23-209F-97D4-2D41-E89AA8E1E692}"/>
              </a:ext>
            </a:extLst>
          </p:cNvPr>
          <p:cNvPicPr>
            <a:picLocks noChangeAspect="1"/>
          </p:cNvPicPr>
          <p:nvPr/>
        </p:nvPicPr>
        <p:blipFill>
          <a:blip r:embed="rId3"/>
          <a:srcRect b="58929"/>
          <a:stretch/>
        </p:blipFill>
        <p:spPr>
          <a:xfrm>
            <a:off x="3314473" y="2814710"/>
            <a:ext cx="2672671" cy="2816679"/>
          </a:xfrm>
          <a:prstGeom prst="rect">
            <a:avLst/>
          </a:prstGeom>
        </p:spPr>
      </p:pic>
      <p:pic>
        <p:nvPicPr>
          <p:cNvPr id="13" name="Picture 12">
            <a:extLst>
              <a:ext uri="{FF2B5EF4-FFF2-40B4-BE49-F238E27FC236}">
                <a16:creationId xmlns:a16="http://schemas.microsoft.com/office/drawing/2014/main" id="{119A7B92-0CD4-80C2-0099-ED83F1736C9C}"/>
              </a:ext>
            </a:extLst>
          </p:cNvPr>
          <p:cNvPicPr>
            <a:picLocks noChangeAspect="1"/>
          </p:cNvPicPr>
          <p:nvPr/>
        </p:nvPicPr>
        <p:blipFill>
          <a:blip r:embed="rId3"/>
          <a:srcRect l="5342" t="44910" r="-5342" b="5106"/>
          <a:stretch/>
        </p:blipFill>
        <p:spPr>
          <a:xfrm>
            <a:off x="582156" y="2203467"/>
            <a:ext cx="2672671" cy="3427922"/>
          </a:xfrm>
          <a:prstGeom prst="rect">
            <a:avLst/>
          </a:prstGeom>
        </p:spPr>
      </p:pic>
      <p:sp>
        <p:nvSpPr>
          <p:cNvPr id="16" name="TextBox 15">
            <a:extLst>
              <a:ext uri="{FF2B5EF4-FFF2-40B4-BE49-F238E27FC236}">
                <a16:creationId xmlns:a16="http://schemas.microsoft.com/office/drawing/2014/main" id="{0D7609C9-E7E3-31D0-1173-5C327A8E219A}"/>
              </a:ext>
            </a:extLst>
          </p:cNvPr>
          <p:cNvSpPr txBox="1"/>
          <p:nvPr/>
        </p:nvSpPr>
        <p:spPr>
          <a:xfrm>
            <a:off x="710292" y="5667089"/>
            <a:ext cx="5919108" cy="307777"/>
          </a:xfrm>
          <a:prstGeom prst="rect">
            <a:avLst/>
          </a:prstGeom>
          <a:noFill/>
        </p:spPr>
        <p:txBody>
          <a:bodyPr wrap="square">
            <a:spAutoFit/>
          </a:bodyPr>
          <a:lstStyle/>
          <a:p>
            <a:pPr marL="0" indent="0">
              <a:buNone/>
            </a:pPr>
            <a:r>
              <a:rPr lang="en-US" sz="1400" dirty="0">
                <a:latin typeface="Times New Roman" panose="02020603050405020304" pitchFamily="18" charset="0"/>
                <a:cs typeface="Times New Roman" panose="02020603050405020304" pitchFamily="18" charset="0"/>
              </a:rPr>
              <a:t>High-power thyristor silicon device (b) Thyristor valves in converter station [1]</a:t>
            </a:r>
          </a:p>
        </p:txBody>
      </p:sp>
    </p:spTree>
    <p:extLst>
      <p:ext uri="{BB962C8B-B14F-4D97-AF65-F5344CB8AC3E}">
        <p14:creationId xmlns:p14="http://schemas.microsoft.com/office/powerpoint/2010/main" val="254213374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A395D4-EEE9-D953-0BFB-8017E371A18C}"/>
            </a:ext>
          </a:extLst>
        </p:cNvPr>
        <p:cNvGrpSpPr/>
        <p:nvPr/>
      </p:nvGrpSpPr>
      <p:grpSpPr>
        <a:xfrm>
          <a:off x="0" y="0"/>
          <a:ext cx="0" cy="0"/>
          <a:chOff x="0" y="0"/>
          <a:chExt cx="0" cy="0"/>
        </a:xfrm>
      </p:grpSpPr>
      <p:sp>
        <p:nvSpPr>
          <p:cNvPr id="3" name="Footer Placeholder 2">
            <a:extLst>
              <a:ext uri="{FF2B5EF4-FFF2-40B4-BE49-F238E27FC236}">
                <a16:creationId xmlns:a16="http://schemas.microsoft.com/office/drawing/2014/main" id="{8C5112FF-06B7-F67D-A45D-84F7FD4E4546}"/>
              </a:ext>
            </a:extLst>
          </p:cNvPr>
          <p:cNvSpPr>
            <a:spLocks noGrp="1"/>
          </p:cNvSpPr>
          <p:nvPr>
            <p:ph type="ftr" sz="quarter" idx="11"/>
          </p:nvPr>
        </p:nvSpPr>
        <p:spPr/>
        <p:txBody>
          <a:bodyPr/>
          <a:lstStyle/>
          <a:p>
            <a:r>
              <a:rPr lang="en-US"/>
              <a:t>Power Engineering II (EE-238) -- Prof. Sandeep Anand, IIT Bombay</a:t>
            </a:r>
            <a:endParaRPr lang="en-GB" dirty="0"/>
          </a:p>
        </p:txBody>
      </p:sp>
      <p:sp>
        <p:nvSpPr>
          <p:cNvPr id="4" name="Slide Number Placeholder 3">
            <a:extLst>
              <a:ext uri="{FF2B5EF4-FFF2-40B4-BE49-F238E27FC236}">
                <a16:creationId xmlns:a16="http://schemas.microsoft.com/office/drawing/2014/main" id="{2D34507A-DCBC-7B3B-D6BA-33436214F8DD}"/>
              </a:ext>
            </a:extLst>
          </p:cNvPr>
          <p:cNvSpPr>
            <a:spLocks noGrp="1"/>
          </p:cNvSpPr>
          <p:nvPr>
            <p:ph type="sldNum" sz="quarter" idx="12"/>
          </p:nvPr>
        </p:nvSpPr>
        <p:spPr/>
        <p:txBody>
          <a:bodyPr/>
          <a:lstStyle/>
          <a:p>
            <a:fld id="{49596EAA-E04B-47F9-B760-52508BFA6EE9}" type="slidenum">
              <a:rPr lang="en-GB" smtClean="0"/>
              <a:t>31</a:t>
            </a:fld>
            <a:endParaRPr lang="en-GB"/>
          </a:p>
        </p:txBody>
      </p:sp>
      <p:sp>
        <p:nvSpPr>
          <p:cNvPr id="5" name="Title 4">
            <a:extLst>
              <a:ext uri="{FF2B5EF4-FFF2-40B4-BE49-F238E27FC236}">
                <a16:creationId xmlns:a16="http://schemas.microsoft.com/office/drawing/2014/main" id="{E0F951CB-A7FB-768A-AEB3-E7F1E899E786}"/>
              </a:ext>
            </a:extLst>
          </p:cNvPr>
          <p:cNvSpPr>
            <a:spLocks noGrp="1"/>
          </p:cNvSpPr>
          <p:nvPr>
            <p:ph type="title"/>
          </p:nvPr>
        </p:nvSpPr>
        <p:spPr/>
        <p:txBody>
          <a:bodyPr/>
          <a:lstStyle/>
          <a:p>
            <a:r>
              <a:rPr lang="en-US" dirty="0"/>
              <a:t>Single phase converters</a:t>
            </a:r>
          </a:p>
        </p:txBody>
      </p:sp>
      <p:sp>
        <p:nvSpPr>
          <p:cNvPr id="2" name="Content Placeholder 5">
            <a:extLst>
              <a:ext uri="{FF2B5EF4-FFF2-40B4-BE49-F238E27FC236}">
                <a16:creationId xmlns:a16="http://schemas.microsoft.com/office/drawing/2014/main" id="{D4402AFA-8DE9-C64E-F9EB-C637C908D41C}"/>
              </a:ext>
            </a:extLst>
          </p:cNvPr>
          <p:cNvSpPr txBox="1">
            <a:spLocks/>
          </p:cNvSpPr>
          <p:nvPr/>
        </p:nvSpPr>
        <p:spPr>
          <a:xfrm>
            <a:off x="838200" y="6010567"/>
            <a:ext cx="10515600" cy="244211"/>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1100" kern="1200">
                <a:solidFill>
                  <a:srgbClr val="0070C0"/>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100" kern="1200">
                <a:solidFill>
                  <a:srgbClr val="0070C0"/>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050" kern="1200">
                <a:solidFill>
                  <a:srgbClr val="0070C0"/>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rgbClr val="0070C0"/>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rgbClr val="0070C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E. W. Kimbark, ’Direct Current Transmission-Vol.1’, </a:t>
            </a:r>
            <a:r>
              <a:rPr lang="en-US" dirty="0" err="1"/>
              <a:t>Whley</a:t>
            </a:r>
            <a:r>
              <a:rPr lang="en-US" dirty="0"/>
              <a:t> </a:t>
            </a:r>
            <a:r>
              <a:rPr lang="en-US" dirty="0" err="1"/>
              <a:t>Interscience</a:t>
            </a:r>
            <a:r>
              <a:rPr lang="en-US" dirty="0"/>
              <a:t>, New York 1971 (chapter 2)</a:t>
            </a:r>
          </a:p>
        </p:txBody>
      </p:sp>
      <p:pic>
        <p:nvPicPr>
          <p:cNvPr id="8" name="Picture 7">
            <a:extLst>
              <a:ext uri="{FF2B5EF4-FFF2-40B4-BE49-F238E27FC236}">
                <a16:creationId xmlns:a16="http://schemas.microsoft.com/office/drawing/2014/main" id="{15B08D06-174D-36C7-EB56-67A8557967CC}"/>
              </a:ext>
            </a:extLst>
          </p:cNvPr>
          <p:cNvPicPr>
            <a:picLocks noChangeAspect="1"/>
          </p:cNvPicPr>
          <p:nvPr/>
        </p:nvPicPr>
        <p:blipFill>
          <a:blip r:embed="rId2"/>
          <a:stretch>
            <a:fillRect/>
          </a:stretch>
        </p:blipFill>
        <p:spPr>
          <a:xfrm>
            <a:off x="6984690" y="1024747"/>
            <a:ext cx="4788210" cy="1724222"/>
          </a:xfrm>
          <a:prstGeom prst="rect">
            <a:avLst/>
          </a:prstGeom>
        </p:spPr>
      </p:pic>
      <p:sp>
        <p:nvSpPr>
          <p:cNvPr id="9" name="TextBox 8">
            <a:extLst>
              <a:ext uri="{FF2B5EF4-FFF2-40B4-BE49-F238E27FC236}">
                <a16:creationId xmlns:a16="http://schemas.microsoft.com/office/drawing/2014/main" id="{0A794F86-98EA-31C7-9656-CEA5998C61A2}"/>
              </a:ext>
            </a:extLst>
          </p:cNvPr>
          <p:cNvSpPr txBox="1"/>
          <p:nvPr/>
        </p:nvSpPr>
        <p:spPr>
          <a:xfrm>
            <a:off x="419100" y="1125274"/>
            <a:ext cx="2045368" cy="923330"/>
          </a:xfrm>
          <a:prstGeom prst="rect">
            <a:avLst/>
          </a:prstGeom>
          <a:noFill/>
        </p:spPr>
        <p:txBody>
          <a:bodyPr wrap="none" rtlCol="0">
            <a:spAutoFit/>
          </a:bodyPr>
          <a:lstStyle/>
          <a:p>
            <a:r>
              <a:rPr lang="en-US" dirty="0"/>
              <a:t>Half wave rectifier : </a:t>
            </a:r>
          </a:p>
          <a:p>
            <a:r>
              <a:rPr lang="en-US" dirty="0"/>
              <a:t>Full wave rectifier: </a:t>
            </a:r>
          </a:p>
          <a:p>
            <a:r>
              <a:rPr lang="en-US" dirty="0"/>
              <a:t>Bridge Rectifier:</a:t>
            </a:r>
            <a:endParaRPr lang="en-US" dirty="0">
              <a:solidFill>
                <a:srgbClr val="FF0000"/>
              </a:solidFill>
            </a:endParaRPr>
          </a:p>
        </p:txBody>
      </p:sp>
      <p:pic>
        <p:nvPicPr>
          <p:cNvPr id="11" name="Picture 10">
            <a:extLst>
              <a:ext uri="{FF2B5EF4-FFF2-40B4-BE49-F238E27FC236}">
                <a16:creationId xmlns:a16="http://schemas.microsoft.com/office/drawing/2014/main" id="{732B0513-25C4-8359-BFB8-D7D376CA6590}"/>
              </a:ext>
            </a:extLst>
          </p:cNvPr>
          <p:cNvPicPr>
            <a:picLocks noChangeAspect="1"/>
          </p:cNvPicPr>
          <p:nvPr/>
        </p:nvPicPr>
        <p:blipFill>
          <a:blip r:embed="rId3"/>
          <a:stretch>
            <a:fillRect/>
          </a:stretch>
        </p:blipFill>
        <p:spPr>
          <a:xfrm>
            <a:off x="7170813" y="3206328"/>
            <a:ext cx="4415963" cy="2283176"/>
          </a:xfrm>
          <a:prstGeom prst="rect">
            <a:avLst/>
          </a:prstGeom>
        </p:spPr>
      </p:pic>
      <p:pic>
        <p:nvPicPr>
          <p:cNvPr id="15" name="Picture 14">
            <a:extLst>
              <a:ext uri="{FF2B5EF4-FFF2-40B4-BE49-F238E27FC236}">
                <a16:creationId xmlns:a16="http://schemas.microsoft.com/office/drawing/2014/main" id="{3C70932B-7DB2-98FF-11F5-46868EFB3218}"/>
              </a:ext>
            </a:extLst>
          </p:cNvPr>
          <p:cNvPicPr>
            <a:picLocks noChangeAspect="1"/>
          </p:cNvPicPr>
          <p:nvPr/>
        </p:nvPicPr>
        <p:blipFill>
          <a:blip r:embed="rId4"/>
          <a:stretch>
            <a:fillRect/>
          </a:stretch>
        </p:blipFill>
        <p:spPr>
          <a:xfrm>
            <a:off x="2505075" y="3087187"/>
            <a:ext cx="4025652" cy="2686866"/>
          </a:xfrm>
          <a:prstGeom prst="rect">
            <a:avLst/>
          </a:prstGeom>
        </p:spPr>
      </p:pic>
    </p:spTree>
    <p:extLst>
      <p:ext uri="{BB962C8B-B14F-4D97-AF65-F5344CB8AC3E}">
        <p14:creationId xmlns:p14="http://schemas.microsoft.com/office/powerpoint/2010/main" val="91740990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8FAAC7-D887-B0A4-0EB4-22D4F4BE66F5}"/>
            </a:ext>
          </a:extLst>
        </p:cNvPr>
        <p:cNvGrpSpPr/>
        <p:nvPr/>
      </p:nvGrpSpPr>
      <p:grpSpPr>
        <a:xfrm>
          <a:off x="0" y="0"/>
          <a:ext cx="0" cy="0"/>
          <a:chOff x="0" y="0"/>
          <a:chExt cx="0" cy="0"/>
        </a:xfrm>
      </p:grpSpPr>
      <p:sp>
        <p:nvSpPr>
          <p:cNvPr id="3" name="Footer Placeholder 2">
            <a:extLst>
              <a:ext uri="{FF2B5EF4-FFF2-40B4-BE49-F238E27FC236}">
                <a16:creationId xmlns:a16="http://schemas.microsoft.com/office/drawing/2014/main" id="{B3642A66-0B47-9495-CE84-3248E4D8EC10}"/>
              </a:ext>
            </a:extLst>
          </p:cNvPr>
          <p:cNvSpPr>
            <a:spLocks noGrp="1"/>
          </p:cNvSpPr>
          <p:nvPr>
            <p:ph type="ftr" sz="quarter" idx="11"/>
          </p:nvPr>
        </p:nvSpPr>
        <p:spPr/>
        <p:txBody>
          <a:bodyPr/>
          <a:lstStyle/>
          <a:p>
            <a:r>
              <a:rPr lang="en-US"/>
              <a:t>Power Engineering II (EE-238) -- Prof. Sandeep Anand, IIT Bombay</a:t>
            </a:r>
            <a:endParaRPr lang="en-GB" dirty="0"/>
          </a:p>
        </p:txBody>
      </p:sp>
      <p:sp>
        <p:nvSpPr>
          <p:cNvPr id="4" name="Slide Number Placeholder 3">
            <a:extLst>
              <a:ext uri="{FF2B5EF4-FFF2-40B4-BE49-F238E27FC236}">
                <a16:creationId xmlns:a16="http://schemas.microsoft.com/office/drawing/2014/main" id="{A084314A-0B8C-A0BC-54B4-DBF43A0380F7}"/>
              </a:ext>
            </a:extLst>
          </p:cNvPr>
          <p:cNvSpPr>
            <a:spLocks noGrp="1"/>
          </p:cNvSpPr>
          <p:nvPr>
            <p:ph type="sldNum" sz="quarter" idx="12"/>
          </p:nvPr>
        </p:nvSpPr>
        <p:spPr/>
        <p:txBody>
          <a:bodyPr/>
          <a:lstStyle/>
          <a:p>
            <a:fld id="{49596EAA-E04B-47F9-B760-52508BFA6EE9}" type="slidenum">
              <a:rPr lang="en-GB" smtClean="0"/>
              <a:t>32</a:t>
            </a:fld>
            <a:endParaRPr lang="en-GB"/>
          </a:p>
        </p:txBody>
      </p:sp>
      <p:sp>
        <p:nvSpPr>
          <p:cNvPr id="5" name="Title 4">
            <a:extLst>
              <a:ext uri="{FF2B5EF4-FFF2-40B4-BE49-F238E27FC236}">
                <a16:creationId xmlns:a16="http://schemas.microsoft.com/office/drawing/2014/main" id="{17184611-3454-DFC1-5504-33D94E57678A}"/>
              </a:ext>
            </a:extLst>
          </p:cNvPr>
          <p:cNvSpPr>
            <a:spLocks noGrp="1"/>
          </p:cNvSpPr>
          <p:nvPr>
            <p:ph type="title"/>
          </p:nvPr>
        </p:nvSpPr>
        <p:spPr/>
        <p:txBody>
          <a:bodyPr/>
          <a:lstStyle/>
          <a:p>
            <a:r>
              <a:rPr lang="en-US" dirty="0"/>
              <a:t>Three-phase converters</a:t>
            </a:r>
          </a:p>
        </p:txBody>
      </p:sp>
      <p:sp>
        <p:nvSpPr>
          <p:cNvPr id="2" name="Content Placeholder 5">
            <a:extLst>
              <a:ext uri="{FF2B5EF4-FFF2-40B4-BE49-F238E27FC236}">
                <a16:creationId xmlns:a16="http://schemas.microsoft.com/office/drawing/2014/main" id="{445756F0-996E-E092-13C2-72F74DFE7DE6}"/>
              </a:ext>
            </a:extLst>
          </p:cNvPr>
          <p:cNvSpPr txBox="1">
            <a:spLocks/>
          </p:cNvSpPr>
          <p:nvPr/>
        </p:nvSpPr>
        <p:spPr>
          <a:xfrm>
            <a:off x="419100" y="6108967"/>
            <a:ext cx="10515600" cy="244211"/>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1100" kern="1200">
                <a:solidFill>
                  <a:srgbClr val="0070C0"/>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100" kern="1200">
                <a:solidFill>
                  <a:srgbClr val="0070C0"/>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050" kern="1200">
                <a:solidFill>
                  <a:srgbClr val="0070C0"/>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rgbClr val="0070C0"/>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rgbClr val="0070C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E. W. Kimbark, ’Direct Current Transmission-Vol.1’, </a:t>
            </a:r>
            <a:r>
              <a:rPr lang="en-US" dirty="0" err="1"/>
              <a:t>Whley</a:t>
            </a:r>
            <a:r>
              <a:rPr lang="en-US" dirty="0"/>
              <a:t> </a:t>
            </a:r>
            <a:r>
              <a:rPr lang="en-US" dirty="0" err="1"/>
              <a:t>Interscience</a:t>
            </a:r>
            <a:r>
              <a:rPr lang="en-US" dirty="0"/>
              <a:t>, New York 1971 (chapter 2)</a:t>
            </a:r>
          </a:p>
        </p:txBody>
      </p:sp>
      <p:sp>
        <p:nvSpPr>
          <p:cNvPr id="9" name="TextBox 8">
            <a:extLst>
              <a:ext uri="{FF2B5EF4-FFF2-40B4-BE49-F238E27FC236}">
                <a16:creationId xmlns:a16="http://schemas.microsoft.com/office/drawing/2014/main" id="{7BBCBB56-1A59-410B-545A-91DB42AEEAE7}"/>
              </a:ext>
            </a:extLst>
          </p:cNvPr>
          <p:cNvSpPr txBox="1"/>
          <p:nvPr/>
        </p:nvSpPr>
        <p:spPr>
          <a:xfrm>
            <a:off x="419100" y="1590675"/>
            <a:ext cx="6115050" cy="923330"/>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Three-phase one way rectifier:</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Three-phase bridge rectifier:</a:t>
            </a:r>
          </a:p>
          <a:p>
            <a:pPr marL="540000" indent="-285750">
              <a:buFont typeface="Wingdings" panose="05000000000000000000" pitchFamily="2" charset="2"/>
              <a:buChar char="Ø"/>
            </a:pPr>
            <a:endParaRPr lang="en-IN" dirty="0">
              <a:latin typeface="Times New Roman" panose="02020603050405020304" pitchFamily="18" charset="0"/>
              <a:cs typeface="Times New Roman" panose="02020603050405020304" pitchFamily="18" charset="0"/>
            </a:endParaRPr>
          </a:p>
        </p:txBody>
      </p:sp>
      <p:pic>
        <p:nvPicPr>
          <p:cNvPr id="12" name="Picture 11">
            <a:extLst>
              <a:ext uri="{FF2B5EF4-FFF2-40B4-BE49-F238E27FC236}">
                <a16:creationId xmlns:a16="http://schemas.microsoft.com/office/drawing/2014/main" id="{6322E24F-1EA3-8EBF-604E-9E933CE92EF3}"/>
              </a:ext>
            </a:extLst>
          </p:cNvPr>
          <p:cNvPicPr>
            <a:picLocks noChangeAspect="1"/>
          </p:cNvPicPr>
          <p:nvPr/>
        </p:nvPicPr>
        <p:blipFill>
          <a:blip r:embed="rId2"/>
          <a:stretch>
            <a:fillRect/>
          </a:stretch>
        </p:blipFill>
        <p:spPr>
          <a:xfrm>
            <a:off x="7551912" y="952422"/>
            <a:ext cx="4432089" cy="2070730"/>
          </a:xfrm>
          <a:prstGeom prst="rect">
            <a:avLst/>
          </a:prstGeom>
        </p:spPr>
      </p:pic>
      <p:pic>
        <p:nvPicPr>
          <p:cNvPr id="17" name="Picture 16">
            <a:extLst>
              <a:ext uri="{FF2B5EF4-FFF2-40B4-BE49-F238E27FC236}">
                <a16:creationId xmlns:a16="http://schemas.microsoft.com/office/drawing/2014/main" id="{673692A8-FED9-21D5-5FB2-2769AB50F338}"/>
              </a:ext>
            </a:extLst>
          </p:cNvPr>
          <p:cNvPicPr>
            <a:picLocks noChangeAspect="1"/>
          </p:cNvPicPr>
          <p:nvPr/>
        </p:nvPicPr>
        <p:blipFill>
          <a:blip r:embed="rId3"/>
          <a:stretch>
            <a:fillRect/>
          </a:stretch>
        </p:blipFill>
        <p:spPr>
          <a:xfrm>
            <a:off x="6922328" y="3049010"/>
            <a:ext cx="4943475" cy="2719968"/>
          </a:xfrm>
          <a:prstGeom prst="rect">
            <a:avLst/>
          </a:prstGeom>
        </p:spPr>
      </p:pic>
    </p:spTree>
    <p:extLst>
      <p:ext uri="{BB962C8B-B14F-4D97-AF65-F5344CB8AC3E}">
        <p14:creationId xmlns:p14="http://schemas.microsoft.com/office/powerpoint/2010/main" val="294387082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0A42E4-C175-C817-97E4-4EB0E9BA0E65}"/>
            </a:ext>
          </a:extLst>
        </p:cNvPr>
        <p:cNvGrpSpPr/>
        <p:nvPr/>
      </p:nvGrpSpPr>
      <p:grpSpPr>
        <a:xfrm>
          <a:off x="0" y="0"/>
          <a:ext cx="0" cy="0"/>
          <a:chOff x="0" y="0"/>
          <a:chExt cx="0" cy="0"/>
        </a:xfrm>
      </p:grpSpPr>
      <p:sp>
        <p:nvSpPr>
          <p:cNvPr id="3" name="Footer Placeholder 2">
            <a:extLst>
              <a:ext uri="{FF2B5EF4-FFF2-40B4-BE49-F238E27FC236}">
                <a16:creationId xmlns:a16="http://schemas.microsoft.com/office/drawing/2014/main" id="{55306049-ACC9-1C29-779B-6640DDC53293}"/>
              </a:ext>
            </a:extLst>
          </p:cNvPr>
          <p:cNvSpPr>
            <a:spLocks noGrp="1"/>
          </p:cNvSpPr>
          <p:nvPr>
            <p:ph type="ftr" sz="quarter" idx="11"/>
          </p:nvPr>
        </p:nvSpPr>
        <p:spPr/>
        <p:txBody>
          <a:bodyPr/>
          <a:lstStyle/>
          <a:p>
            <a:r>
              <a:rPr lang="en-US"/>
              <a:t>Power Engineering II (EE-238) -- Prof. Sandeep Anand, IIT Bombay</a:t>
            </a:r>
            <a:endParaRPr lang="en-GB" dirty="0"/>
          </a:p>
        </p:txBody>
      </p:sp>
      <p:sp>
        <p:nvSpPr>
          <p:cNvPr id="4" name="Slide Number Placeholder 3">
            <a:extLst>
              <a:ext uri="{FF2B5EF4-FFF2-40B4-BE49-F238E27FC236}">
                <a16:creationId xmlns:a16="http://schemas.microsoft.com/office/drawing/2014/main" id="{729F9652-61B3-6C20-619E-324848A6B89B}"/>
              </a:ext>
            </a:extLst>
          </p:cNvPr>
          <p:cNvSpPr>
            <a:spLocks noGrp="1"/>
          </p:cNvSpPr>
          <p:nvPr>
            <p:ph type="sldNum" sz="quarter" idx="12"/>
          </p:nvPr>
        </p:nvSpPr>
        <p:spPr/>
        <p:txBody>
          <a:bodyPr/>
          <a:lstStyle/>
          <a:p>
            <a:fld id="{49596EAA-E04B-47F9-B760-52508BFA6EE9}" type="slidenum">
              <a:rPr lang="en-GB" smtClean="0"/>
              <a:t>33</a:t>
            </a:fld>
            <a:endParaRPr lang="en-GB"/>
          </a:p>
        </p:txBody>
      </p:sp>
      <p:sp>
        <p:nvSpPr>
          <p:cNvPr id="5" name="Title 4">
            <a:extLst>
              <a:ext uri="{FF2B5EF4-FFF2-40B4-BE49-F238E27FC236}">
                <a16:creationId xmlns:a16="http://schemas.microsoft.com/office/drawing/2014/main" id="{EAD6376D-E276-4A49-5A41-EC0C27C5FCFF}"/>
              </a:ext>
            </a:extLst>
          </p:cNvPr>
          <p:cNvSpPr>
            <a:spLocks noGrp="1"/>
          </p:cNvSpPr>
          <p:nvPr>
            <p:ph type="title"/>
          </p:nvPr>
        </p:nvSpPr>
        <p:spPr/>
        <p:txBody>
          <a:bodyPr/>
          <a:lstStyle/>
          <a:p>
            <a:r>
              <a:rPr lang="en-US" dirty="0"/>
              <a:t>Three-phase converters</a:t>
            </a:r>
          </a:p>
        </p:txBody>
      </p:sp>
      <p:sp>
        <p:nvSpPr>
          <p:cNvPr id="2" name="Content Placeholder 5">
            <a:extLst>
              <a:ext uri="{FF2B5EF4-FFF2-40B4-BE49-F238E27FC236}">
                <a16:creationId xmlns:a16="http://schemas.microsoft.com/office/drawing/2014/main" id="{3E40C4B7-9CE3-FCD0-F357-8B99C07E4DE7}"/>
              </a:ext>
            </a:extLst>
          </p:cNvPr>
          <p:cNvSpPr txBox="1">
            <a:spLocks/>
          </p:cNvSpPr>
          <p:nvPr/>
        </p:nvSpPr>
        <p:spPr>
          <a:xfrm>
            <a:off x="419100" y="6108967"/>
            <a:ext cx="10515600" cy="244211"/>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1100" kern="1200">
                <a:solidFill>
                  <a:srgbClr val="0070C0"/>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100" kern="1200">
                <a:solidFill>
                  <a:srgbClr val="0070C0"/>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050" kern="1200">
                <a:solidFill>
                  <a:srgbClr val="0070C0"/>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rgbClr val="0070C0"/>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rgbClr val="0070C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E. W. Kimbark, ’Direct Current Transmission-Vol.1’, </a:t>
            </a:r>
            <a:r>
              <a:rPr lang="en-US" dirty="0" err="1"/>
              <a:t>Whley</a:t>
            </a:r>
            <a:r>
              <a:rPr lang="en-US" dirty="0"/>
              <a:t> </a:t>
            </a:r>
            <a:r>
              <a:rPr lang="en-US" dirty="0" err="1"/>
              <a:t>Interscience</a:t>
            </a:r>
            <a:r>
              <a:rPr lang="en-US" dirty="0"/>
              <a:t>, New York 1971 (chapter 2)</a:t>
            </a:r>
          </a:p>
        </p:txBody>
      </p:sp>
      <p:sp>
        <p:nvSpPr>
          <p:cNvPr id="9" name="TextBox 8">
            <a:extLst>
              <a:ext uri="{FF2B5EF4-FFF2-40B4-BE49-F238E27FC236}">
                <a16:creationId xmlns:a16="http://schemas.microsoft.com/office/drawing/2014/main" id="{5D879ED5-BFF0-EA00-382C-B8123FD7C974}"/>
              </a:ext>
            </a:extLst>
          </p:cNvPr>
          <p:cNvSpPr txBox="1"/>
          <p:nvPr/>
        </p:nvSpPr>
        <p:spPr>
          <a:xfrm>
            <a:off x="419100" y="1590675"/>
            <a:ext cx="6115050" cy="923330"/>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Three-phase one way rectifier:</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Three-phase bridge rectifier:</a:t>
            </a:r>
          </a:p>
          <a:p>
            <a:pPr marL="540000" indent="-285750">
              <a:buFont typeface="Wingdings" panose="05000000000000000000" pitchFamily="2" charset="2"/>
              <a:buChar char="Ø"/>
            </a:pPr>
            <a:endParaRPr lang="en-IN" dirty="0">
              <a:latin typeface="Times New Roman" panose="02020603050405020304" pitchFamily="18" charset="0"/>
              <a:cs typeface="Times New Roman" panose="02020603050405020304" pitchFamily="18" charset="0"/>
            </a:endParaRPr>
          </a:p>
        </p:txBody>
      </p:sp>
      <p:pic>
        <p:nvPicPr>
          <p:cNvPr id="12" name="Picture 11">
            <a:extLst>
              <a:ext uri="{FF2B5EF4-FFF2-40B4-BE49-F238E27FC236}">
                <a16:creationId xmlns:a16="http://schemas.microsoft.com/office/drawing/2014/main" id="{73A1B8FF-189E-7E52-DE06-66E26B4B6282}"/>
              </a:ext>
            </a:extLst>
          </p:cNvPr>
          <p:cNvPicPr>
            <a:picLocks noChangeAspect="1"/>
          </p:cNvPicPr>
          <p:nvPr/>
        </p:nvPicPr>
        <p:blipFill>
          <a:blip r:embed="rId2"/>
          <a:stretch>
            <a:fillRect/>
          </a:stretch>
        </p:blipFill>
        <p:spPr>
          <a:xfrm>
            <a:off x="7551912" y="952422"/>
            <a:ext cx="4432089" cy="2070730"/>
          </a:xfrm>
          <a:prstGeom prst="rect">
            <a:avLst/>
          </a:prstGeom>
        </p:spPr>
      </p:pic>
      <p:pic>
        <p:nvPicPr>
          <p:cNvPr id="17" name="Picture 16">
            <a:extLst>
              <a:ext uri="{FF2B5EF4-FFF2-40B4-BE49-F238E27FC236}">
                <a16:creationId xmlns:a16="http://schemas.microsoft.com/office/drawing/2014/main" id="{60DAF0B2-BB66-A831-326A-7907A391F29E}"/>
              </a:ext>
            </a:extLst>
          </p:cNvPr>
          <p:cNvPicPr>
            <a:picLocks noChangeAspect="1"/>
          </p:cNvPicPr>
          <p:nvPr/>
        </p:nvPicPr>
        <p:blipFill>
          <a:blip r:embed="rId3"/>
          <a:stretch>
            <a:fillRect/>
          </a:stretch>
        </p:blipFill>
        <p:spPr>
          <a:xfrm>
            <a:off x="6922328" y="3049010"/>
            <a:ext cx="4943475" cy="2719968"/>
          </a:xfrm>
          <a:prstGeom prst="rect">
            <a:avLst/>
          </a:prstGeom>
        </p:spPr>
      </p:pic>
    </p:spTree>
    <p:extLst>
      <p:ext uri="{BB962C8B-B14F-4D97-AF65-F5344CB8AC3E}">
        <p14:creationId xmlns:p14="http://schemas.microsoft.com/office/powerpoint/2010/main" val="244590355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1EE0B6-DBB3-0B44-9335-187D6954012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28575BD-1EC1-5F36-B6DB-7BC26BF8A58A}"/>
              </a:ext>
            </a:extLst>
          </p:cNvPr>
          <p:cNvSpPr>
            <a:spLocks noGrp="1"/>
          </p:cNvSpPr>
          <p:nvPr>
            <p:ph type="title"/>
          </p:nvPr>
        </p:nvSpPr>
        <p:spPr>
          <a:xfrm>
            <a:off x="838200" y="2422525"/>
            <a:ext cx="10515600" cy="1006475"/>
          </a:xfrm>
        </p:spPr>
        <p:txBody>
          <a:bodyPr/>
          <a:lstStyle/>
          <a:p>
            <a:r>
              <a:rPr lang="en-US" dirty="0"/>
              <a:t>Lecture 5: Reactive power compensation</a:t>
            </a:r>
            <a:endParaRPr lang="en-IN" dirty="0"/>
          </a:p>
        </p:txBody>
      </p:sp>
      <p:sp>
        <p:nvSpPr>
          <p:cNvPr id="3" name="Footer Placeholder 2">
            <a:extLst>
              <a:ext uri="{FF2B5EF4-FFF2-40B4-BE49-F238E27FC236}">
                <a16:creationId xmlns:a16="http://schemas.microsoft.com/office/drawing/2014/main" id="{67B47C5B-8403-4095-A7EC-592ED18E4538}"/>
              </a:ext>
            </a:extLst>
          </p:cNvPr>
          <p:cNvSpPr>
            <a:spLocks noGrp="1"/>
          </p:cNvSpPr>
          <p:nvPr>
            <p:ph type="ftr" sz="quarter" idx="11"/>
          </p:nvPr>
        </p:nvSpPr>
        <p:spPr/>
        <p:txBody>
          <a:bodyPr/>
          <a:lstStyle/>
          <a:p>
            <a:r>
              <a:rPr lang="en-US"/>
              <a:t>Power Engineering II (EE-238) -- Prof. Sandeep Anand, IIT Bombay</a:t>
            </a:r>
            <a:endParaRPr lang="en-GB" dirty="0"/>
          </a:p>
        </p:txBody>
      </p:sp>
      <p:sp>
        <p:nvSpPr>
          <p:cNvPr id="4" name="Slide Number Placeholder 3">
            <a:extLst>
              <a:ext uri="{FF2B5EF4-FFF2-40B4-BE49-F238E27FC236}">
                <a16:creationId xmlns:a16="http://schemas.microsoft.com/office/drawing/2014/main" id="{2E46C4E0-184E-33F8-D58D-208125D3063D}"/>
              </a:ext>
            </a:extLst>
          </p:cNvPr>
          <p:cNvSpPr>
            <a:spLocks noGrp="1"/>
          </p:cNvSpPr>
          <p:nvPr>
            <p:ph type="sldNum" sz="quarter" idx="12"/>
          </p:nvPr>
        </p:nvSpPr>
        <p:spPr/>
        <p:txBody>
          <a:bodyPr/>
          <a:lstStyle/>
          <a:p>
            <a:fld id="{49596EAA-E04B-47F9-B760-52508BFA6EE9}" type="slidenum">
              <a:rPr lang="en-GB" smtClean="0"/>
              <a:t>34</a:t>
            </a:fld>
            <a:endParaRPr lang="en-GB"/>
          </a:p>
        </p:txBody>
      </p:sp>
    </p:spTree>
    <p:extLst>
      <p:ext uri="{BB962C8B-B14F-4D97-AF65-F5344CB8AC3E}">
        <p14:creationId xmlns:p14="http://schemas.microsoft.com/office/powerpoint/2010/main" val="31571328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4D3F15-B411-8F81-8A08-449FCF4B870B}"/>
            </a:ext>
          </a:extLst>
        </p:cNvPr>
        <p:cNvGrpSpPr/>
        <p:nvPr/>
      </p:nvGrpSpPr>
      <p:grpSpPr>
        <a:xfrm>
          <a:off x="0" y="0"/>
          <a:ext cx="0" cy="0"/>
          <a:chOff x="0" y="0"/>
          <a:chExt cx="0" cy="0"/>
        </a:xfrm>
      </p:grpSpPr>
      <p:sp>
        <p:nvSpPr>
          <p:cNvPr id="3" name="Footer Placeholder 2">
            <a:extLst>
              <a:ext uri="{FF2B5EF4-FFF2-40B4-BE49-F238E27FC236}">
                <a16:creationId xmlns:a16="http://schemas.microsoft.com/office/drawing/2014/main" id="{10976711-FAEE-19F1-319F-9C939B05A1D8}"/>
              </a:ext>
            </a:extLst>
          </p:cNvPr>
          <p:cNvSpPr>
            <a:spLocks noGrp="1"/>
          </p:cNvSpPr>
          <p:nvPr>
            <p:ph type="ftr" sz="quarter" idx="11"/>
          </p:nvPr>
        </p:nvSpPr>
        <p:spPr/>
        <p:txBody>
          <a:bodyPr/>
          <a:lstStyle/>
          <a:p>
            <a:r>
              <a:rPr lang="en-US"/>
              <a:t>Power Engineering II (EE-238) -- Prof. Sandeep Anand, IIT Bombay</a:t>
            </a:r>
            <a:endParaRPr lang="en-GB" dirty="0"/>
          </a:p>
        </p:txBody>
      </p:sp>
      <p:sp>
        <p:nvSpPr>
          <p:cNvPr id="4" name="Slide Number Placeholder 3">
            <a:extLst>
              <a:ext uri="{FF2B5EF4-FFF2-40B4-BE49-F238E27FC236}">
                <a16:creationId xmlns:a16="http://schemas.microsoft.com/office/drawing/2014/main" id="{F0FE9BCF-8C52-3FD6-8D74-79E4CF37FF9C}"/>
              </a:ext>
            </a:extLst>
          </p:cNvPr>
          <p:cNvSpPr>
            <a:spLocks noGrp="1"/>
          </p:cNvSpPr>
          <p:nvPr>
            <p:ph type="sldNum" sz="quarter" idx="12"/>
          </p:nvPr>
        </p:nvSpPr>
        <p:spPr/>
        <p:txBody>
          <a:bodyPr/>
          <a:lstStyle/>
          <a:p>
            <a:fld id="{49596EAA-E04B-47F9-B760-52508BFA6EE9}" type="slidenum">
              <a:rPr lang="en-GB" smtClean="0"/>
              <a:t>35</a:t>
            </a:fld>
            <a:endParaRPr lang="en-GB"/>
          </a:p>
        </p:txBody>
      </p:sp>
      <p:sp>
        <p:nvSpPr>
          <p:cNvPr id="5" name="Title 4">
            <a:extLst>
              <a:ext uri="{FF2B5EF4-FFF2-40B4-BE49-F238E27FC236}">
                <a16:creationId xmlns:a16="http://schemas.microsoft.com/office/drawing/2014/main" id="{F7511B55-7F9A-5864-B37C-25FC2B1ADD0E}"/>
              </a:ext>
            </a:extLst>
          </p:cNvPr>
          <p:cNvSpPr>
            <a:spLocks noGrp="1"/>
          </p:cNvSpPr>
          <p:nvPr>
            <p:ph type="title"/>
          </p:nvPr>
        </p:nvSpPr>
        <p:spPr/>
        <p:txBody>
          <a:bodyPr/>
          <a:lstStyle/>
          <a:p>
            <a:r>
              <a:rPr lang="en-US" dirty="0"/>
              <a:t>Need for </a:t>
            </a:r>
            <a:r>
              <a:rPr lang="en-US"/>
              <a:t>Reactive power</a:t>
            </a:r>
            <a:endParaRPr lang="en-US" dirty="0"/>
          </a:p>
        </p:txBody>
      </p:sp>
      <p:sp>
        <p:nvSpPr>
          <p:cNvPr id="8" name="Content Placeholder 5">
            <a:extLst>
              <a:ext uri="{FF2B5EF4-FFF2-40B4-BE49-F238E27FC236}">
                <a16:creationId xmlns:a16="http://schemas.microsoft.com/office/drawing/2014/main" id="{9A2D34B5-81E1-8EE2-29F2-D5DC0A81CAB4}"/>
              </a:ext>
            </a:extLst>
          </p:cNvPr>
          <p:cNvSpPr>
            <a:spLocks noGrp="1"/>
          </p:cNvSpPr>
          <p:nvPr>
            <p:ph idx="13"/>
          </p:nvPr>
        </p:nvSpPr>
        <p:spPr>
          <a:xfrm>
            <a:off x="838200" y="6010567"/>
            <a:ext cx="10515600" cy="244211"/>
          </a:xfrm>
        </p:spPr>
        <p:txBody>
          <a:bodyPr/>
          <a:lstStyle/>
          <a:p>
            <a:r>
              <a:rPr lang="en-US" dirty="0"/>
              <a:t>https://new.abb.com/docs/librariesprovider78/chile-documentos/jornadas-tecnicas-2013---presentaciones/4-jos%C3%A9-matias---reactive-power-compensation.pdf?sfvrsn=2</a:t>
            </a:r>
            <a:endParaRPr lang="en-IN" dirty="0"/>
          </a:p>
        </p:txBody>
      </p:sp>
      <p:sp>
        <p:nvSpPr>
          <p:cNvPr id="47" name="Content Placeholder 46">
            <a:extLst>
              <a:ext uri="{FF2B5EF4-FFF2-40B4-BE49-F238E27FC236}">
                <a16:creationId xmlns:a16="http://schemas.microsoft.com/office/drawing/2014/main" id="{6FE4374B-A27B-90A0-2526-A6E746F1E4C5}"/>
              </a:ext>
            </a:extLst>
          </p:cNvPr>
          <p:cNvSpPr>
            <a:spLocks noGrp="1"/>
          </p:cNvSpPr>
          <p:nvPr>
            <p:ph idx="1"/>
          </p:nvPr>
        </p:nvSpPr>
        <p:spPr>
          <a:xfrm>
            <a:off x="691240" y="1252308"/>
            <a:ext cx="7277102" cy="3974421"/>
          </a:xfrm>
          <a:noFill/>
        </p:spPr>
        <p:txBody>
          <a:bodyPr wrap="square" rtlCol="0">
            <a:spAutoFit/>
          </a:bodyPr>
          <a:lstStyle/>
          <a:p>
            <a:pPr marL="285750" indent="-285750"/>
            <a:r>
              <a:rPr lang="en-US" sz="1800" b="1" dirty="0">
                <a:latin typeface="Times New Roman" panose="02020603050405020304" pitchFamily="18" charset="0"/>
                <a:cs typeface="Times New Roman" panose="02020603050405020304" pitchFamily="18" charset="0"/>
              </a:rPr>
              <a:t>Supports AC Voltage Levels: </a:t>
            </a:r>
            <a:r>
              <a:rPr lang="en-US" sz="1800" dirty="0">
                <a:latin typeface="Times New Roman" panose="02020603050405020304" pitchFamily="18" charset="0"/>
                <a:cs typeface="Times New Roman" panose="02020603050405020304" pitchFamily="18" charset="0"/>
              </a:rPr>
              <a:t>Maintains system voltage stability by compensating for voltage drops.</a:t>
            </a:r>
          </a:p>
          <a:p>
            <a:pPr marL="285750" indent="-285750"/>
            <a:r>
              <a:rPr lang="en-US" sz="1800" b="1" dirty="0">
                <a:latin typeface="Times New Roman" panose="02020603050405020304" pitchFamily="18" charset="0"/>
                <a:cs typeface="Times New Roman" panose="02020603050405020304" pitchFamily="18" charset="0"/>
              </a:rPr>
              <a:t>Enables Operation of Inductive Loads</a:t>
            </a:r>
            <a:r>
              <a:rPr lang="en-US" sz="1800" dirty="0">
                <a:latin typeface="Times New Roman" panose="02020603050405020304" pitchFamily="18" charset="0"/>
                <a:cs typeface="Times New Roman" panose="02020603050405020304" pitchFamily="18" charset="0"/>
              </a:rPr>
              <a:t>: Motors, transformers, and inductive devices require reactive power to sustain their magnetic fields.</a:t>
            </a:r>
          </a:p>
          <a:p>
            <a:pPr marL="285750" indent="-285750"/>
            <a:r>
              <a:rPr lang="en-US" sz="1800" b="1" dirty="0">
                <a:latin typeface="Times New Roman" panose="02020603050405020304" pitchFamily="18" charset="0"/>
                <a:cs typeface="Times New Roman" panose="02020603050405020304" pitchFamily="18" charset="0"/>
              </a:rPr>
              <a:t>Ensures Efficient Power Transfer: </a:t>
            </a:r>
            <a:r>
              <a:rPr lang="en-US" sz="1800" dirty="0">
                <a:latin typeface="Times New Roman" panose="02020603050405020304" pitchFamily="18" charset="0"/>
                <a:cs typeface="Times New Roman" panose="02020603050405020304" pitchFamily="18" charset="0"/>
              </a:rPr>
              <a:t>Helps in maintaining the required power factor, reducing energy losses in transmission lines.</a:t>
            </a:r>
          </a:p>
          <a:p>
            <a:pPr marL="285750" indent="-285750"/>
            <a:r>
              <a:rPr lang="en-US" sz="1800" b="1" dirty="0">
                <a:latin typeface="Times New Roman" panose="02020603050405020304" pitchFamily="18" charset="0"/>
                <a:cs typeface="Times New Roman" panose="02020603050405020304" pitchFamily="18" charset="0"/>
              </a:rPr>
              <a:t>Reduces Voltage Fluctuations: </a:t>
            </a:r>
            <a:r>
              <a:rPr lang="en-US" sz="1800" dirty="0">
                <a:latin typeface="Times New Roman" panose="02020603050405020304" pitchFamily="18" charset="0"/>
                <a:cs typeface="Times New Roman" panose="02020603050405020304" pitchFamily="18" charset="0"/>
              </a:rPr>
              <a:t>Prevents sudden voltage drops or spikes, ensuring stable power delivery.</a:t>
            </a:r>
          </a:p>
          <a:p>
            <a:pPr marL="285750" indent="-285750"/>
            <a:r>
              <a:rPr lang="en-US" sz="1800" b="1" dirty="0">
                <a:latin typeface="Times New Roman" panose="02020603050405020304" pitchFamily="18" charset="0"/>
                <a:cs typeface="Times New Roman" panose="02020603050405020304" pitchFamily="18" charset="0"/>
              </a:rPr>
              <a:t>Balances Power Flow in AC Systems: </a:t>
            </a:r>
            <a:r>
              <a:rPr lang="en-US" sz="1800" dirty="0">
                <a:latin typeface="Times New Roman" panose="02020603050405020304" pitchFamily="18" charset="0"/>
                <a:cs typeface="Times New Roman" panose="02020603050405020304" pitchFamily="18" charset="0"/>
              </a:rPr>
              <a:t>Reactive power helps maintain the balance between generation and consumption in the grid.</a:t>
            </a:r>
          </a:p>
          <a:p>
            <a:pPr marL="285750" indent="-285750"/>
            <a:r>
              <a:rPr lang="en-US" sz="1800" b="1" dirty="0">
                <a:latin typeface="Times New Roman" panose="02020603050405020304" pitchFamily="18" charset="0"/>
                <a:cs typeface="Times New Roman" panose="02020603050405020304" pitchFamily="18" charset="0"/>
              </a:rPr>
              <a:t>Essential for Transmission &amp; Distribution: </a:t>
            </a:r>
            <a:r>
              <a:rPr lang="en-US" sz="1800" dirty="0">
                <a:latin typeface="Times New Roman" panose="02020603050405020304" pitchFamily="18" charset="0"/>
                <a:cs typeface="Times New Roman" panose="02020603050405020304" pitchFamily="18" charset="0"/>
              </a:rPr>
              <a:t>Transmission lines and transformers consume reactive power; supplying it ensures efficient operation.</a:t>
            </a:r>
          </a:p>
        </p:txBody>
      </p:sp>
      <p:pic>
        <p:nvPicPr>
          <p:cNvPr id="64" name="Picture 63">
            <a:extLst>
              <a:ext uri="{FF2B5EF4-FFF2-40B4-BE49-F238E27FC236}">
                <a16:creationId xmlns:a16="http://schemas.microsoft.com/office/drawing/2014/main" id="{BAE9E56C-26CB-300D-1E04-1057B78DD68A}"/>
              </a:ext>
            </a:extLst>
          </p:cNvPr>
          <p:cNvPicPr>
            <a:picLocks noChangeAspect="1"/>
          </p:cNvPicPr>
          <p:nvPr/>
        </p:nvPicPr>
        <p:blipFill>
          <a:blip r:embed="rId2"/>
          <a:stretch>
            <a:fillRect/>
          </a:stretch>
        </p:blipFill>
        <p:spPr>
          <a:xfrm>
            <a:off x="9046026" y="1112140"/>
            <a:ext cx="2554227" cy="2114899"/>
          </a:xfrm>
          <a:prstGeom prst="rect">
            <a:avLst/>
          </a:prstGeom>
        </p:spPr>
      </p:pic>
      <p:pic>
        <p:nvPicPr>
          <p:cNvPr id="66" name="Picture 65">
            <a:extLst>
              <a:ext uri="{FF2B5EF4-FFF2-40B4-BE49-F238E27FC236}">
                <a16:creationId xmlns:a16="http://schemas.microsoft.com/office/drawing/2014/main" id="{1A43FE31-4875-8B7F-E988-C7E2BC0D4832}"/>
              </a:ext>
            </a:extLst>
          </p:cNvPr>
          <p:cNvPicPr>
            <a:picLocks noChangeAspect="1"/>
          </p:cNvPicPr>
          <p:nvPr/>
        </p:nvPicPr>
        <p:blipFill>
          <a:blip r:embed="rId3"/>
          <a:stretch>
            <a:fillRect/>
          </a:stretch>
        </p:blipFill>
        <p:spPr>
          <a:xfrm>
            <a:off x="9046025" y="3609286"/>
            <a:ext cx="2554227" cy="2091210"/>
          </a:xfrm>
          <a:prstGeom prst="rect">
            <a:avLst/>
          </a:prstGeom>
          <a:noFill/>
        </p:spPr>
      </p:pic>
      <p:sp>
        <p:nvSpPr>
          <p:cNvPr id="68" name="TextBox 67">
            <a:extLst>
              <a:ext uri="{FF2B5EF4-FFF2-40B4-BE49-F238E27FC236}">
                <a16:creationId xmlns:a16="http://schemas.microsoft.com/office/drawing/2014/main" id="{58A7B078-CEE3-4A0A-9924-0A457E8C4974}"/>
              </a:ext>
            </a:extLst>
          </p:cNvPr>
          <p:cNvSpPr txBox="1"/>
          <p:nvPr/>
        </p:nvSpPr>
        <p:spPr>
          <a:xfrm>
            <a:off x="8474529" y="3116153"/>
            <a:ext cx="3673929" cy="276999"/>
          </a:xfrm>
          <a:prstGeom prst="rect">
            <a:avLst/>
          </a:prstGeom>
          <a:noFill/>
        </p:spPr>
        <p:txBody>
          <a:bodyPr wrap="square">
            <a:spAutoFit/>
          </a:bodyPr>
          <a:lstStyle/>
          <a:p>
            <a:pPr marL="0" indent="0">
              <a:buNone/>
            </a:pPr>
            <a:r>
              <a:rPr lang="en-US" sz="1200" dirty="0">
                <a:latin typeface="Times New Roman" panose="02020603050405020304" pitchFamily="18" charset="0"/>
                <a:cs typeface="Times New Roman" panose="02020603050405020304" pitchFamily="18" charset="0"/>
              </a:rPr>
              <a:t>Transformer operating at full load (S) due to low pf [1]</a:t>
            </a:r>
          </a:p>
        </p:txBody>
      </p:sp>
      <p:sp>
        <p:nvSpPr>
          <p:cNvPr id="69" name="TextBox 68">
            <a:extLst>
              <a:ext uri="{FF2B5EF4-FFF2-40B4-BE49-F238E27FC236}">
                <a16:creationId xmlns:a16="http://schemas.microsoft.com/office/drawing/2014/main" id="{6F4F8F86-06DA-E46A-A2F9-A114D7731409}"/>
              </a:ext>
            </a:extLst>
          </p:cNvPr>
          <p:cNvSpPr txBox="1"/>
          <p:nvPr/>
        </p:nvSpPr>
        <p:spPr>
          <a:xfrm>
            <a:off x="8180614" y="5517434"/>
            <a:ext cx="3962399" cy="276999"/>
          </a:xfrm>
          <a:prstGeom prst="rect">
            <a:avLst/>
          </a:prstGeom>
          <a:noFill/>
        </p:spPr>
        <p:txBody>
          <a:bodyPr wrap="square">
            <a:spAutoFit/>
          </a:bodyPr>
          <a:lstStyle>
            <a:defPPr>
              <a:defRPr lang="en-US"/>
            </a:defPPr>
            <a:lvl1pPr indent="0">
              <a:buNone/>
              <a:defRPr sz="1200">
                <a:latin typeface="Times New Roman" panose="02020603050405020304" pitchFamily="18" charset="0"/>
                <a:cs typeface="Times New Roman" panose="02020603050405020304" pitchFamily="18" charset="0"/>
              </a:defRPr>
            </a:lvl1pPr>
          </a:lstStyle>
          <a:p>
            <a:pPr marL="0" indent="0">
              <a:buNone/>
            </a:pPr>
            <a:r>
              <a:rPr lang="en-US" sz="1200" dirty="0">
                <a:latin typeface="Times New Roman" panose="02020603050405020304" pitchFamily="18" charset="0"/>
                <a:cs typeface="Times New Roman" panose="02020603050405020304" pitchFamily="18" charset="0"/>
              </a:rPr>
              <a:t>Transformer operating at full load (S) due to improved pf [1]</a:t>
            </a:r>
          </a:p>
        </p:txBody>
      </p:sp>
    </p:spTree>
    <p:extLst>
      <p:ext uri="{BB962C8B-B14F-4D97-AF65-F5344CB8AC3E}">
        <p14:creationId xmlns:p14="http://schemas.microsoft.com/office/powerpoint/2010/main" val="84626604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34480B-199F-EA4F-E658-01F3DC978EA8}"/>
            </a:ext>
          </a:extLst>
        </p:cNvPr>
        <p:cNvGrpSpPr/>
        <p:nvPr/>
      </p:nvGrpSpPr>
      <p:grpSpPr>
        <a:xfrm>
          <a:off x="0" y="0"/>
          <a:ext cx="0" cy="0"/>
          <a:chOff x="0" y="0"/>
          <a:chExt cx="0" cy="0"/>
        </a:xfrm>
      </p:grpSpPr>
      <p:sp>
        <p:nvSpPr>
          <p:cNvPr id="3" name="Footer Placeholder 2">
            <a:extLst>
              <a:ext uri="{FF2B5EF4-FFF2-40B4-BE49-F238E27FC236}">
                <a16:creationId xmlns:a16="http://schemas.microsoft.com/office/drawing/2014/main" id="{94AFCE9C-5F7B-311F-79EE-466D629151A2}"/>
              </a:ext>
            </a:extLst>
          </p:cNvPr>
          <p:cNvSpPr>
            <a:spLocks noGrp="1"/>
          </p:cNvSpPr>
          <p:nvPr>
            <p:ph type="ftr" sz="quarter" idx="11"/>
          </p:nvPr>
        </p:nvSpPr>
        <p:spPr/>
        <p:txBody>
          <a:bodyPr/>
          <a:lstStyle/>
          <a:p>
            <a:r>
              <a:rPr lang="en-US"/>
              <a:t>Power Engineering II (EE-238) -- Prof. Sandeep Anand, IIT Bombay</a:t>
            </a:r>
            <a:endParaRPr lang="en-GB" dirty="0"/>
          </a:p>
        </p:txBody>
      </p:sp>
      <p:sp>
        <p:nvSpPr>
          <p:cNvPr id="4" name="Slide Number Placeholder 3">
            <a:extLst>
              <a:ext uri="{FF2B5EF4-FFF2-40B4-BE49-F238E27FC236}">
                <a16:creationId xmlns:a16="http://schemas.microsoft.com/office/drawing/2014/main" id="{EC321DA9-B4E3-0DF2-2AD6-867C10F00637}"/>
              </a:ext>
            </a:extLst>
          </p:cNvPr>
          <p:cNvSpPr>
            <a:spLocks noGrp="1"/>
          </p:cNvSpPr>
          <p:nvPr>
            <p:ph type="sldNum" sz="quarter" idx="12"/>
          </p:nvPr>
        </p:nvSpPr>
        <p:spPr/>
        <p:txBody>
          <a:bodyPr/>
          <a:lstStyle/>
          <a:p>
            <a:fld id="{49596EAA-E04B-47F9-B760-52508BFA6EE9}" type="slidenum">
              <a:rPr lang="en-GB" smtClean="0"/>
              <a:t>36</a:t>
            </a:fld>
            <a:endParaRPr lang="en-GB"/>
          </a:p>
        </p:txBody>
      </p:sp>
      <p:sp>
        <p:nvSpPr>
          <p:cNvPr id="5" name="Title 4">
            <a:extLst>
              <a:ext uri="{FF2B5EF4-FFF2-40B4-BE49-F238E27FC236}">
                <a16:creationId xmlns:a16="http://schemas.microsoft.com/office/drawing/2014/main" id="{EA6303AB-0D4A-59AC-D9DF-188466DCA175}"/>
              </a:ext>
            </a:extLst>
          </p:cNvPr>
          <p:cNvSpPr>
            <a:spLocks noGrp="1"/>
          </p:cNvSpPr>
          <p:nvPr>
            <p:ph type="title"/>
          </p:nvPr>
        </p:nvSpPr>
        <p:spPr/>
        <p:txBody>
          <a:bodyPr/>
          <a:lstStyle/>
          <a:p>
            <a:r>
              <a:rPr lang="en-US" dirty="0"/>
              <a:t>Advantages of improving pf</a:t>
            </a:r>
          </a:p>
        </p:txBody>
      </p:sp>
      <p:sp>
        <p:nvSpPr>
          <p:cNvPr id="8" name="Content Placeholder 5">
            <a:extLst>
              <a:ext uri="{FF2B5EF4-FFF2-40B4-BE49-F238E27FC236}">
                <a16:creationId xmlns:a16="http://schemas.microsoft.com/office/drawing/2014/main" id="{126ADF0F-4F6A-C0DD-A078-C2D551347F28}"/>
              </a:ext>
            </a:extLst>
          </p:cNvPr>
          <p:cNvSpPr>
            <a:spLocks noGrp="1"/>
          </p:cNvSpPr>
          <p:nvPr>
            <p:ph idx="13"/>
          </p:nvPr>
        </p:nvSpPr>
        <p:spPr>
          <a:xfrm>
            <a:off x="838200" y="6010567"/>
            <a:ext cx="10515600" cy="244211"/>
          </a:xfrm>
        </p:spPr>
        <p:txBody>
          <a:bodyPr/>
          <a:lstStyle/>
          <a:p>
            <a:r>
              <a:rPr lang="en-US" dirty="0"/>
              <a:t>https://new.abb.com/docs/librariesprovider78/chile-documentos/jornadas-tecnicas-2013---presentaciones/4-jos%C3%A9-matias---reactive-power-compensation.pdf?sfvrsn=2</a:t>
            </a:r>
            <a:endParaRPr lang="en-IN" dirty="0"/>
          </a:p>
        </p:txBody>
      </p:sp>
      <p:sp>
        <p:nvSpPr>
          <p:cNvPr id="47" name="Content Placeholder 46">
            <a:extLst>
              <a:ext uri="{FF2B5EF4-FFF2-40B4-BE49-F238E27FC236}">
                <a16:creationId xmlns:a16="http://schemas.microsoft.com/office/drawing/2014/main" id="{8D7A8055-BAD6-8497-668E-EFEB4E5F78B0}"/>
              </a:ext>
            </a:extLst>
          </p:cNvPr>
          <p:cNvSpPr>
            <a:spLocks noGrp="1"/>
          </p:cNvSpPr>
          <p:nvPr>
            <p:ph idx="1"/>
          </p:nvPr>
        </p:nvSpPr>
        <p:spPr>
          <a:xfrm>
            <a:off x="583745" y="1374773"/>
            <a:ext cx="5995310" cy="3483005"/>
          </a:xfrm>
          <a:noFill/>
        </p:spPr>
        <p:txBody>
          <a:bodyPr wrap="square" rtlCol="0">
            <a:spAutoFit/>
          </a:bodyPr>
          <a:lstStyle/>
          <a:p>
            <a:pPr marL="0" indent="0">
              <a:buNone/>
            </a:pPr>
            <a:r>
              <a:rPr lang="en-US" sz="2000" b="1" dirty="0">
                <a:latin typeface="Times New Roman" panose="02020603050405020304" pitchFamily="18" charset="0"/>
                <a:cs typeface="Times New Roman" panose="02020603050405020304" pitchFamily="18" charset="0"/>
              </a:rPr>
              <a:t>Benefits</a:t>
            </a:r>
          </a:p>
          <a:p>
            <a:r>
              <a:rPr lang="en-US" sz="1800" dirty="0">
                <a:latin typeface="Times New Roman" panose="02020603050405020304" pitchFamily="18" charset="0"/>
                <a:cs typeface="Times New Roman" panose="02020603050405020304" pitchFamily="18" charset="0"/>
              </a:rPr>
              <a:t>Improves system power factor</a:t>
            </a:r>
          </a:p>
          <a:p>
            <a:r>
              <a:rPr lang="en-US" sz="1800" dirty="0">
                <a:latin typeface="Times New Roman" panose="02020603050405020304" pitchFamily="18" charset="0"/>
                <a:cs typeface="Times New Roman" panose="02020603050405020304" pitchFamily="18" charset="0"/>
              </a:rPr>
              <a:t>Reduces network losses</a:t>
            </a:r>
          </a:p>
          <a:p>
            <a:r>
              <a:rPr lang="en-US" sz="1800" dirty="0">
                <a:latin typeface="Times New Roman" panose="02020603050405020304" pitchFamily="18" charset="0"/>
                <a:cs typeface="Times New Roman" panose="02020603050405020304" pitchFamily="18" charset="0"/>
              </a:rPr>
              <a:t>Avoid penalty charges from utilities for excessive consumption of reactive power</a:t>
            </a:r>
          </a:p>
          <a:p>
            <a:r>
              <a:rPr lang="en-US" sz="1800" dirty="0">
                <a:latin typeface="Times New Roman" panose="02020603050405020304" pitchFamily="18" charset="0"/>
                <a:cs typeface="Times New Roman" panose="02020603050405020304" pitchFamily="18" charset="0"/>
              </a:rPr>
              <a:t>Reduces cost and generates higher revenue for the customer</a:t>
            </a:r>
          </a:p>
          <a:p>
            <a:r>
              <a:rPr lang="en-US" sz="1800" dirty="0">
                <a:latin typeface="Times New Roman" panose="02020603050405020304" pitchFamily="18" charset="0"/>
                <a:cs typeface="Times New Roman" panose="02020603050405020304" pitchFamily="18" charset="0"/>
              </a:rPr>
              <a:t>Increases system capacity and saves cost on new installations</a:t>
            </a:r>
          </a:p>
          <a:p>
            <a:r>
              <a:rPr lang="en-US" sz="1800" dirty="0">
                <a:latin typeface="Times New Roman" panose="02020603050405020304" pitchFamily="18" charset="0"/>
                <a:cs typeface="Times New Roman" panose="02020603050405020304" pitchFamily="18" charset="0"/>
              </a:rPr>
              <a:t>Improves voltage regulation in the network</a:t>
            </a:r>
          </a:p>
          <a:p>
            <a:r>
              <a:rPr lang="en-US" sz="1800" dirty="0">
                <a:latin typeface="Times New Roman" panose="02020603050405020304" pitchFamily="18" charset="0"/>
                <a:cs typeface="Times New Roman" panose="02020603050405020304" pitchFamily="18" charset="0"/>
              </a:rPr>
              <a:t>Increases power availability</a:t>
            </a:r>
          </a:p>
        </p:txBody>
      </p:sp>
      <p:pic>
        <p:nvPicPr>
          <p:cNvPr id="6" name="Picture 5">
            <a:extLst>
              <a:ext uri="{FF2B5EF4-FFF2-40B4-BE49-F238E27FC236}">
                <a16:creationId xmlns:a16="http://schemas.microsoft.com/office/drawing/2014/main" id="{37035C44-5AA1-7048-69E2-93EDDC60AC95}"/>
              </a:ext>
            </a:extLst>
          </p:cNvPr>
          <p:cNvPicPr>
            <a:picLocks noChangeAspect="1"/>
          </p:cNvPicPr>
          <p:nvPr/>
        </p:nvPicPr>
        <p:blipFill>
          <a:blip r:embed="rId2"/>
          <a:stretch>
            <a:fillRect/>
          </a:stretch>
        </p:blipFill>
        <p:spPr>
          <a:xfrm>
            <a:off x="6763127" y="1185407"/>
            <a:ext cx="5026417" cy="4487185"/>
          </a:xfrm>
          <a:prstGeom prst="rect">
            <a:avLst/>
          </a:prstGeom>
        </p:spPr>
      </p:pic>
    </p:spTree>
    <p:extLst>
      <p:ext uri="{BB962C8B-B14F-4D97-AF65-F5344CB8AC3E}">
        <p14:creationId xmlns:p14="http://schemas.microsoft.com/office/powerpoint/2010/main" val="38033261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7842E9-6D32-5711-8C73-0189A337E410}"/>
            </a:ext>
          </a:extLst>
        </p:cNvPr>
        <p:cNvGrpSpPr/>
        <p:nvPr/>
      </p:nvGrpSpPr>
      <p:grpSpPr>
        <a:xfrm>
          <a:off x="0" y="0"/>
          <a:ext cx="0" cy="0"/>
          <a:chOff x="0" y="0"/>
          <a:chExt cx="0" cy="0"/>
        </a:xfrm>
      </p:grpSpPr>
      <p:sp>
        <p:nvSpPr>
          <p:cNvPr id="3" name="Footer Placeholder 2">
            <a:extLst>
              <a:ext uri="{FF2B5EF4-FFF2-40B4-BE49-F238E27FC236}">
                <a16:creationId xmlns:a16="http://schemas.microsoft.com/office/drawing/2014/main" id="{203C851B-F8AB-6AAA-4F47-CE5FB6DFD255}"/>
              </a:ext>
            </a:extLst>
          </p:cNvPr>
          <p:cNvSpPr>
            <a:spLocks noGrp="1"/>
          </p:cNvSpPr>
          <p:nvPr>
            <p:ph type="ftr" sz="quarter" idx="11"/>
          </p:nvPr>
        </p:nvSpPr>
        <p:spPr/>
        <p:txBody>
          <a:bodyPr/>
          <a:lstStyle/>
          <a:p>
            <a:r>
              <a:rPr lang="en-US"/>
              <a:t>Power Engineering II (EE-238) -- Prof. Sandeep Anand, IIT Bombay</a:t>
            </a:r>
            <a:endParaRPr lang="en-GB" dirty="0"/>
          </a:p>
        </p:txBody>
      </p:sp>
      <p:sp>
        <p:nvSpPr>
          <p:cNvPr id="4" name="Slide Number Placeholder 3">
            <a:extLst>
              <a:ext uri="{FF2B5EF4-FFF2-40B4-BE49-F238E27FC236}">
                <a16:creationId xmlns:a16="http://schemas.microsoft.com/office/drawing/2014/main" id="{0D686125-A638-F765-8103-1199705838B7}"/>
              </a:ext>
            </a:extLst>
          </p:cNvPr>
          <p:cNvSpPr>
            <a:spLocks noGrp="1"/>
          </p:cNvSpPr>
          <p:nvPr>
            <p:ph type="sldNum" sz="quarter" idx="12"/>
          </p:nvPr>
        </p:nvSpPr>
        <p:spPr/>
        <p:txBody>
          <a:bodyPr/>
          <a:lstStyle/>
          <a:p>
            <a:fld id="{49596EAA-E04B-47F9-B760-52508BFA6EE9}" type="slidenum">
              <a:rPr lang="en-GB" smtClean="0"/>
              <a:t>37</a:t>
            </a:fld>
            <a:endParaRPr lang="en-GB"/>
          </a:p>
        </p:txBody>
      </p:sp>
      <p:sp>
        <p:nvSpPr>
          <p:cNvPr id="5" name="Title 4">
            <a:extLst>
              <a:ext uri="{FF2B5EF4-FFF2-40B4-BE49-F238E27FC236}">
                <a16:creationId xmlns:a16="http://schemas.microsoft.com/office/drawing/2014/main" id="{5B527DAD-E3F2-14E3-BB66-FE7B1D470E69}"/>
              </a:ext>
            </a:extLst>
          </p:cNvPr>
          <p:cNvSpPr>
            <a:spLocks noGrp="1"/>
          </p:cNvSpPr>
          <p:nvPr>
            <p:ph type="title"/>
          </p:nvPr>
        </p:nvSpPr>
        <p:spPr/>
        <p:txBody>
          <a:bodyPr/>
          <a:lstStyle/>
          <a:p>
            <a:r>
              <a:rPr lang="en-US" dirty="0"/>
              <a:t>Methods of Reactive power compensation</a:t>
            </a:r>
          </a:p>
        </p:txBody>
      </p:sp>
      <p:sp>
        <p:nvSpPr>
          <p:cNvPr id="47" name="Content Placeholder 46">
            <a:extLst>
              <a:ext uri="{FF2B5EF4-FFF2-40B4-BE49-F238E27FC236}">
                <a16:creationId xmlns:a16="http://schemas.microsoft.com/office/drawing/2014/main" id="{BAF7FB94-2BD4-D01B-228B-1EC5042200E4}"/>
              </a:ext>
            </a:extLst>
          </p:cNvPr>
          <p:cNvSpPr>
            <a:spLocks noGrp="1"/>
          </p:cNvSpPr>
          <p:nvPr>
            <p:ph idx="1"/>
          </p:nvPr>
        </p:nvSpPr>
        <p:spPr>
          <a:xfrm>
            <a:off x="583744" y="1374773"/>
            <a:ext cx="9989006" cy="3051156"/>
          </a:xfrm>
          <a:noFill/>
        </p:spPr>
        <p:txBody>
          <a:bodyPr wrap="square" rtlCol="0">
            <a:spAutoFit/>
          </a:bodyPr>
          <a:lstStyle/>
          <a:p>
            <a:pPr marL="0" indent="0" algn="l">
              <a:buNone/>
            </a:pPr>
            <a:r>
              <a:rPr lang="en-US" sz="1800" b="0" i="0" u="none" strike="noStrike" baseline="0" dirty="0">
                <a:latin typeface="AdvP1491"/>
              </a:rPr>
              <a:t>In general, four methods of injecting reactive power are available, involving the </a:t>
            </a:r>
            <a:r>
              <a:rPr lang="en-IN" sz="1800" b="0" i="0" u="none" strike="noStrike" baseline="0" dirty="0">
                <a:latin typeface="AdvP1491"/>
              </a:rPr>
              <a:t>use of: [1]</a:t>
            </a:r>
          </a:p>
          <a:p>
            <a:pPr marL="0" indent="0" algn="l">
              <a:buNone/>
            </a:pPr>
            <a:endParaRPr lang="en-US" sz="2000" b="1" dirty="0">
              <a:latin typeface="Times New Roman" panose="02020603050405020304" pitchFamily="18" charset="0"/>
              <a:cs typeface="Times New Roman" panose="02020603050405020304" pitchFamily="18" charset="0"/>
            </a:endParaRPr>
          </a:p>
          <a:p>
            <a:pPr>
              <a:lnSpc>
                <a:spcPct val="150000"/>
              </a:lnSpc>
            </a:pPr>
            <a:r>
              <a:rPr lang="en-US" sz="2000" b="1" dirty="0">
                <a:latin typeface="Times New Roman" panose="02020603050405020304" pitchFamily="18" charset="0"/>
                <a:cs typeface="Times New Roman" panose="02020603050405020304" pitchFamily="18" charset="0"/>
              </a:rPr>
              <a:t>Static shunt capacitors/reactors</a:t>
            </a:r>
          </a:p>
          <a:p>
            <a:pPr>
              <a:lnSpc>
                <a:spcPct val="150000"/>
              </a:lnSpc>
            </a:pPr>
            <a:r>
              <a:rPr lang="en-US" sz="2000" b="1" dirty="0">
                <a:latin typeface="Times New Roman" panose="02020603050405020304" pitchFamily="18" charset="0"/>
                <a:cs typeface="Times New Roman" panose="02020603050405020304" pitchFamily="18" charset="0"/>
              </a:rPr>
              <a:t>Static series capacitors</a:t>
            </a:r>
          </a:p>
          <a:p>
            <a:pPr>
              <a:lnSpc>
                <a:spcPct val="150000"/>
              </a:lnSpc>
            </a:pPr>
            <a:r>
              <a:rPr lang="en-US" sz="2000" b="1" dirty="0">
                <a:latin typeface="Times New Roman" panose="02020603050405020304" pitchFamily="18" charset="0"/>
                <a:cs typeface="Times New Roman" panose="02020603050405020304" pitchFamily="18" charset="0"/>
              </a:rPr>
              <a:t>Synchronous compensators</a:t>
            </a:r>
          </a:p>
          <a:p>
            <a:pPr>
              <a:lnSpc>
                <a:spcPct val="150000"/>
              </a:lnSpc>
            </a:pPr>
            <a:r>
              <a:rPr lang="en-US" sz="2000" b="1" dirty="0">
                <a:latin typeface="Times New Roman" panose="02020603050405020304" pitchFamily="18" charset="0"/>
                <a:cs typeface="Times New Roman" panose="02020603050405020304" pitchFamily="18" charset="0"/>
              </a:rPr>
              <a:t>SVC and STATCOM</a:t>
            </a:r>
            <a:endParaRPr lang="en-US" sz="1800" dirty="0">
              <a:latin typeface="Times New Roman" panose="02020603050405020304" pitchFamily="18" charset="0"/>
              <a:cs typeface="Times New Roman" panose="02020603050405020304" pitchFamily="18" charset="0"/>
            </a:endParaRPr>
          </a:p>
        </p:txBody>
      </p:sp>
      <p:sp>
        <p:nvSpPr>
          <p:cNvPr id="9" name="Content Placeholder 5">
            <a:extLst>
              <a:ext uri="{FF2B5EF4-FFF2-40B4-BE49-F238E27FC236}">
                <a16:creationId xmlns:a16="http://schemas.microsoft.com/office/drawing/2014/main" id="{E0C6BB8C-B751-E83D-CA3F-6F9FCA8D944E}"/>
              </a:ext>
            </a:extLst>
          </p:cNvPr>
          <p:cNvSpPr txBox="1">
            <a:spLocks/>
          </p:cNvSpPr>
          <p:nvPr/>
        </p:nvSpPr>
        <p:spPr>
          <a:xfrm>
            <a:off x="419100" y="6108967"/>
            <a:ext cx="10515600" cy="244211"/>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1100" kern="1200">
                <a:solidFill>
                  <a:srgbClr val="0070C0"/>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100" kern="1200">
                <a:solidFill>
                  <a:srgbClr val="0070C0"/>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050" kern="1200">
                <a:solidFill>
                  <a:srgbClr val="0070C0"/>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rgbClr val="0070C0"/>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rgbClr val="0070C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[1] B.M. Weedy , ‘Electric Power Systems’, Wiley (chapter 5)</a:t>
            </a:r>
          </a:p>
        </p:txBody>
      </p:sp>
    </p:spTree>
    <p:extLst>
      <p:ext uri="{BB962C8B-B14F-4D97-AF65-F5344CB8AC3E}">
        <p14:creationId xmlns:p14="http://schemas.microsoft.com/office/powerpoint/2010/main" val="233968695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674B3B-9416-7455-18DD-F2BDE330E4C9}"/>
            </a:ext>
          </a:extLst>
        </p:cNvPr>
        <p:cNvGrpSpPr/>
        <p:nvPr/>
      </p:nvGrpSpPr>
      <p:grpSpPr>
        <a:xfrm>
          <a:off x="0" y="0"/>
          <a:ext cx="0" cy="0"/>
          <a:chOff x="0" y="0"/>
          <a:chExt cx="0" cy="0"/>
        </a:xfrm>
      </p:grpSpPr>
      <p:sp>
        <p:nvSpPr>
          <p:cNvPr id="3" name="Footer Placeholder 2">
            <a:extLst>
              <a:ext uri="{FF2B5EF4-FFF2-40B4-BE49-F238E27FC236}">
                <a16:creationId xmlns:a16="http://schemas.microsoft.com/office/drawing/2014/main" id="{590586CD-E785-895D-DC67-873878C3DA68}"/>
              </a:ext>
            </a:extLst>
          </p:cNvPr>
          <p:cNvSpPr>
            <a:spLocks noGrp="1"/>
          </p:cNvSpPr>
          <p:nvPr>
            <p:ph type="ftr" sz="quarter" idx="11"/>
          </p:nvPr>
        </p:nvSpPr>
        <p:spPr/>
        <p:txBody>
          <a:bodyPr/>
          <a:lstStyle/>
          <a:p>
            <a:r>
              <a:rPr lang="en-US"/>
              <a:t>Power Engineering II (EE-238) -- Prof. Sandeep Anand, IIT Bombay</a:t>
            </a:r>
            <a:endParaRPr lang="en-GB" dirty="0"/>
          </a:p>
        </p:txBody>
      </p:sp>
      <p:sp>
        <p:nvSpPr>
          <p:cNvPr id="4" name="Slide Number Placeholder 3">
            <a:extLst>
              <a:ext uri="{FF2B5EF4-FFF2-40B4-BE49-F238E27FC236}">
                <a16:creationId xmlns:a16="http://schemas.microsoft.com/office/drawing/2014/main" id="{59BB764A-D240-2380-CAEA-BE1B665B9F37}"/>
              </a:ext>
            </a:extLst>
          </p:cNvPr>
          <p:cNvSpPr>
            <a:spLocks noGrp="1"/>
          </p:cNvSpPr>
          <p:nvPr>
            <p:ph type="sldNum" sz="quarter" idx="12"/>
          </p:nvPr>
        </p:nvSpPr>
        <p:spPr/>
        <p:txBody>
          <a:bodyPr/>
          <a:lstStyle/>
          <a:p>
            <a:fld id="{49596EAA-E04B-47F9-B760-52508BFA6EE9}" type="slidenum">
              <a:rPr lang="en-GB" smtClean="0"/>
              <a:t>38</a:t>
            </a:fld>
            <a:endParaRPr lang="en-GB"/>
          </a:p>
        </p:txBody>
      </p:sp>
      <p:sp>
        <p:nvSpPr>
          <p:cNvPr id="5" name="Title 4">
            <a:extLst>
              <a:ext uri="{FF2B5EF4-FFF2-40B4-BE49-F238E27FC236}">
                <a16:creationId xmlns:a16="http://schemas.microsoft.com/office/drawing/2014/main" id="{3F143D89-0D32-DBC7-9476-8B3988BE7589}"/>
              </a:ext>
            </a:extLst>
          </p:cNvPr>
          <p:cNvSpPr>
            <a:spLocks noGrp="1"/>
          </p:cNvSpPr>
          <p:nvPr>
            <p:ph type="title"/>
          </p:nvPr>
        </p:nvSpPr>
        <p:spPr/>
        <p:txBody>
          <a:bodyPr/>
          <a:lstStyle/>
          <a:p>
            <a:r>
              <a:rPr lang="en-US" dirty="0"/>
              <a:t>Static shunt capacitors/reactors</a:t>
            </a:r>
          </a:p>
        </p:txBody>
      </p:sp>
      <p:sp>
        <p:nvSpPr>
          <p:cNvPr id="9" name="Content Placeholder 5">
            <a:extLst>
              <a:ext uri="{FF2B5EF4-FFF2-40B4-BE49-F238E27FC236}">
                <a16:creationId xmlns:a16="http://schemas.microsoft.com/office/drawing/2014/main" id="{D5F5E4E6-9D88-4468-7D7C-7C95F22C73DD}"/>
              </a:ext>
            </a:extLst>
          </p:cNvPr>
          <p:cNvSpPr txBox="1">
            <a:spLocks/>
          </p:cNvSpPr>
          <p:nvPr/>
        </p:nvSpPr>
        <p:spPr>
          <a:xfrm>
            <a:off x="435429" y="5983720"/>
            <a:ext cx="10515600" cy="244211"/>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1100" kern="1200">
                <a:solidFill>
                  <a:srgbClr val="0070C0"/>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100" kern="1200">
                <a:solidFill>
                  <a:srgbClr val="0070C0"/>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050" kern="1200">
                <a:solidFill>
                  <a:srgbClr val="0070C0"/>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rgbClr val="0070C0"/>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rgbClr val="0070C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[1] Turan </a:t>
            </a:r>
            <a:r>
              <a:rPr lang="en-US" dirty="0" err="1"/>
              <a:t>Gonen</a:t>
            </a:r>
            <a:r>
              <a:rPr lang="en-US" dirty="0"/>
              <a:t>, ‘Electrical Power Transmission System Engineering’, CRC Press (chapter 3)</a:t>
            </a:r>
          </a:p>
        </p:txBody>
      </p:sp>
      <p:pic>
        <p:nvPicPr>
          <p:cNvPr id="6" name="Picture 5">
            <a:extLst>
              <a:ext uri="{FF2B5EF4-FFF2-40B4-BE49-F238E27FC236}">
                <a16:creationId xmlns:a16="http://schemas.microsoft.com/office/drawing/2014/main" id="{54AA7623-593E-06C6-0A85-384069623EF7}"/>
              </a:ext>
            </a:extLst>
          </p:cNvPr>
          <p:cNvPicPr>
            <a:picLocks noChangeAspect="1"/>
          </p:cNvPicPr>
          <p:nvPr/>
        </p:nvPicPr>
        <p:blipFill>
          <a:blip r:embed="rId2"/>
          <a:stretch>
            <a:fillRect/>
          </a:stretch>
        </p:blipFill>
        <p:spPr>
          <a:xfrm>
            <a:off x="7160079" y="1588395"/>
            <a:ext cx="4879608" cy="2173989"/>
          </a:xfrm>
          <a:prstGeom prst="rect">
            <a:avLst/>
          </a:prstGeom>
        </p:spPr>
      </p:pic>
      <p:sp>
        <p:nvSpPr>
          <p:cNvPr id="11" name="Rectangle 2">
            <a:extLst>
              <a:ext uri="{FF2B5EF4-FFF2-40B4-BE49-F238E27FC236}">
                <a16:creationId xmlns:a16="http://schemas.microsoft.com/office/drawing/2014/main" id="{5A78CD59-C100-540D-D61E-F32C08018D3B}"/>
              </a:ext>
            </a:extLst>
          </p:cNvPr>
          <p:cNvSpPr>
            <a:spLocks noGrp="1" noChangeArrowheads="1"/>
          </p:cNvSpPr>
          <p:nvPr>
            <p:ph idx="1"/>
          </p:nvPr>
        </p:nvSpPr>
        <p:spPr bwMode="auto">
          <a:xfrm>
            <a:off x="838200" y="1311268"/>
            <a:ext cx="6321879" cy="37820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Controls voltage rise in light-/no-load conditions.</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Implemented using </a:t>
            </a: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shunt reactors, shunt capacitors, SVCs, and synchronous condensers</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Shunt reactors</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are essential for Extra High Voltage (EHV) lines.</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Shunt Capacitors: Widely used in lower voltage lines. (distribution levels) low voltage at distribution levels</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Compensates unwanted voltage effects due to line capacitance.</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Helps mitigate </a:t>
            </a: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Ferranti effect</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and voltage rise at line terminations. </a:t>
            </a:r>
          </a:p>
        </p:txBody>
      </p:sp>
      <p:sp>
        <p:nvSpPr>
          <p:cNvPr id="13" name="TextBox 12">
            <a:extLst>
              <a:ext uri="{FF2B5EF4-FFF2-40B4-BE49-F238E27FC236}">
                <a16:creationId xmlns:a16="http://schemas.microsoft.com/office/drawing/2014/main" id="{504379CF-8C09-F922-F5EA-EBEC5CFF3D08}"/>
              </a:ext>
            </a:extLst>
          </p:cNvPr>
          <p:cNvSpPr txBox="1"/>
          <p:nvPr/>
        </p:nvSpPr>
        <p:spPr>
          <a:xfrm>
            <a:off x="8159863" y="3901907"/>
            <a:ext cx="3644673" cy="523220"/>
          </a:xfrm>
          <a:prstGeom prst="rect">
            <a:avLst/>
          </a:prstGeom>
          <a:noFill/>
        </p:spPr>
        <p:txBody>
          <a:bodyPr wrap="square">
            <a:spAutoFit/>
          </a:bodyPr>
          <a:lstStyle/>
          <a:p>
            <a:r>
              <a:rPr lang="en-US" sz="1400" b="0" i="0" u="none" strike="noStrike" baseline="0" dirty="0">
                <a:solidFill>
                  <a:srgbClr val="221E1F"/>
                </a:solidFill>
                <a:latin typeface="Times New Roman" panose="02020603050405020304" pitchFamily="18" charset="0"/>
                <a:cs typeface="Times New Roman" panose="02020603050405020304" pitchFamily="18" charset="0"/>
              </a:rPr>
              <a:t>A transmission system with both series and shunt compensation</a:t>
            </a:r>
            <a:endParaRPr lang="en-IN"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8844880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AD98CC-39BA-1609-25D8-52F4F0464E8A}"/>
            </a:ext>
          </a:extLst>
        </p:cNvPr>
        <p:cNvGrpSpPr/>
        <p:nvPr/>
      </p:nvGrpSpPr>
      <p:grpSpPr>
        <a:xfrm>
          <a:off x="0" y="0"/>
          <a:ext cx="0" cy="0"/>
          <a:chOff x="0" y="0"/>
          <a:chExt cx="0" cy="0"/>
        </a:xfrm>
      </p:grpSpPr>
      <p:sp>
        <p:nvSpPr>
          <p:cNvPr id="3" name="Footer Placeholder 2">
            <a:extLst>
              <a:ext uri="{FF2B5EF4-FFF2-40B4-BE49-F238E27FC236}">
                <a16:creationId xmlns:a16="http://schemas.microsoft.com/office/drawing/2014/main" id="{25EA8E70-B277-D66D-77C4-5CF2323659FF}"/>
              </a:ext>
            </a:extLst>
          </p:cNvPr>
          <p:cNvSpPr>
            <a:spLocks noGrp="1"/>
          </p:cNvSpPr>
          <p:nvPr>
            <p:ph type="ftr" sz="quarter" idx="11"/>
          </p:nvPr>
        </p:nvSpPr>
        <p:spPr/>
        <p:txBody>
          <a:bodyPr/>
          <a:lstStyle/>
          <a:p>
            <a:r>
              <a:rPr lang="en-US"/>
              <a:t>Power Engineering II (EE-238) -- Prof. Sandeep Anand, IIT Bombay</a:t>
            </a:r>
            <a:endParaRPr lang="en-GB" dirty="0"/>
          </a:p>
        </p:txBody>
      </p:sp>
      <p:sp>
        <p:nvSpPr>
          <p:cNvPr id="4" name="Slide Number Placeholder 3">
            <a:extLst>
              <a:ext uri="{FF2B5EF4-FFF2-40B4-BE49-F238E27FC236}">
                <a16:creationId xmlns:a16="http://schemas.microsoft.com/office/drawing/2014/main" id="{91468677-4283-E4F4-D90E-EC0B6A87A8AA}"/>
              </a:ext>
            </a:extLst>
          </p:cNvPr>
          <p:cNvSpPr>
            <a:spLocks noGrp="1"/>
          </p:cNvSpPr>
          <p:nvPr>
            <p:ph type="sldNum" sz="quarter" idx="12"/>
          </p:nvPr>
        </p:nvSpPr>
        <p:spPr/>
        <p:txBody>
          <a:bodyPr/>
          <a:lstStyle/>
          <a:p>
            <a:fld id="{49596EAA-E04B-47F9-B760-52508BFA6EE9}" type="slidenum">
              <a:rPr lang="en-GB" smtClean="0"/>
              <a:t>39</a:t>
            </a:fld>
            <a:endParaRPr lang="en-GB"/>
          </a:p>
        </p:txBody>
      </p:sp>
      <p:sp>
        <p:nvSpPr>
          <p:cNvPr id="9" name="Content Placeholder 5">
            <a:extLst>
              <a:ext uri="{FF2B5EF4-FFF2-40B4-BE49-F238E27FC236}">
                <a16:creationId xmlns:a16="http://schemas.microsoft.com/office/drawing/2014/main" id="{96FC0EA4-FE0B-8A1D-E661-9DD30C7EF601}"/>
              </a:ext>
            </a:extLst>
          </p:cNvPr>
          <p:cNvSpPr txBox="1">
            <a:spLocks/>
          </p:cNvSpPr>
          <p:nvPr/>
        </p:nvSpPr>
        <p:spPr>
          <a:xfrm>
            <a:off x="443593" y="5517730"/>
            <a:ext cx="10515600" cy="244211"/>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1100" kern="1200">
                <a:solidFill>
                  <a:srgbClr val="0070C0"/>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100" kern="1200">
                <a:solidFill>
                  <a:srgbClr val="0070C0"/>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050" kern="1200">
                <a:solidFill>
                  <a:srgbClr val="0070C0"/>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rgbClr val="0070C0"/>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rgbClr val="0070C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[1] Turan </a:t>
            </a:r>
            <a:r>
              <a:rPr lang="en-US" dirty="0" err="1"/>
              <a:t>Gonen</a:t>
            </a:r>
            <a:r>
              <a:rPr lang="en-US" dirty="0"/>
              <a:t>, ‘Electrical Power Transmission System Engineering’, CRC Press (chapter 3)</a:t>
            </a:r>
          </a:p>
          <a:p>
            <a:r>
              <a:rPr lang="en-US" dirty="0"/>
              <a:t>[2] B.M. Weedy , ‘Electric Power Systems’, Wiley (chapter 5)</a:t>
            </a:r>
          </a:p>
          <a:p>
            <a:r>
              <a:rPr lang="en-US" dirty="0"/>
              <a:t>[3] Modern Power System Analysis by DP Kothari and IJ </a:t>
            </a:r>
            <a:r>
              <a:rPr lang="en-US" dirty="0" err="1"/>
              <a:t>Nagrath</a:t>
            </a:r>
            <a:endParaRPr lang="en-IN" dirty="0"/>
          </a:p>
        </p:txBody>
      </p:sp>
      <p:sp>
        <p:nvSpPr>
          <p:cNvPr id="11" name="Rectangle 2">
            <a:extLst>
              <a:ext uri="{FF2B5EF4-FFF2-40B4-BE49-F238E27FC236}">
                <a16:creationId xmlns:a16="http://schemas.microsoft.com/office/drawing/2014/main" id="{5304967C-3C9F-646C-69C0-E44D69234CB7}"/>
              </a:ext>
            </a:extLst>
          </p:cNvPr>
          <p:cNvSpPr>
            <a:spLocks noGrp="1" noChangeArrowheads="1"/>
          </p:cNvSpPr>
          <p:nvPr>
            <p:ph idx="1"/>
          </p:nvPr>
        </p:nvSpPr>
        <p:spPr bwMode="auto">
          <a:xfrm>
            <a:off x="443593" y="2163914"/>
            <a:ext cx="6871607" cy="31054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l"/>
            <a:r>
              <a:rPr lang="en-US" sz="1800" b="0" i="0" u="none" strike="noStrike" baseline="0" dirty="0">
                <a:latin typeface="Times New Roman" panose="02020603050405020304" pitchFamily="18" charset="0"/>
                <a:cs typeface="Times New Roman" panose="02020603050405020304" pitchFamily="18" charset="0"/>
              </a:rPr>
              <a:t>Voltage drop in the line reduces( gets compensated). </a:t>
            </a:r>
          </a:p>
          <a:p>
            <a:pPr algn="l"/>
            <a:r>
              <a:rPr lang="en-US" sz="1800" b="0" i="0" u="none" strike="noStrike" baseline="0" dirty="0">
                <a:latin typeface="Times New Roman" panose="02020603050405020304" pitchFamily="18" charset="0"/>
                <a:cs typeface="Times New Roman" panose="02020603050405020304" pitchFamily="18" charset="0"/>
              </a:rPr>
              <a:t>Prevents voltage collapse.</a:t>
            </a:r>
          </a:p>
          <a:p>
            <a:pPr algn="l"/>
            <a:r>
              <a:rPr lang="en-US" sz="1800" b="0" i="0" u="none" strike="noStrike" baseline="0" dirty="0">
                <a:latin typeface="Times New Roman" panose="02020603050405020304" pitchFamily="18" charset="0"/>
                <a:cs typeface="Times New Roman" panose="02020603050405020304" pitchFamily="18" charset="0"/>
              </a:rPr>
              <a:t>Steady-state power transfer increases </a:t>
            </a:r>
            <a:r>
              <a:rPr lang="en-US" sz="1800" dirty="0">
                <a:latin typeface="Times New Roman" panose="02020603050405020304" pitchFamily="18" charset="0"/>
                <a:cs typeface="Times New Roman" panose="02020603050405020304" pitchFamily="18" charset="0"/>
              </a:rPr>
              <a:t>--</a:t>
            </a:r>
            <a:r>
              <a:rPr lang="en-US" sz="1800" b="0" i="0" u="none" strike="noStrike" baseline="0" dirty="0">
                <a:latin typeface="Times New Roman" panose="02020603050405020304" pitchFamily="18" charset="0"/>
                <a:cs typeface="Times New Roman" panose="02020603050405020304" pitchFamily="18" charset="0"/>
              </a:rPr>
              <a:t> inversely proportional X.</a:t>
            </a:r>
          </a:p>
          <a:p>
            <a:pPr algn="l"/>
            <a:r>
              <a:rPr lang="en-US" sz="1800" b="0" i="0" u="none" strike="noStrike" baseline="0" dirty="0">
                <a:latin typeface="Times New Roman" panose="02020603050405020304" pitchFamily="18" charset="0"/>
                <a:cs typeface="Times New Roman" panose="02020603050405020304" pitchFamily="18" charset="0"/>
              </a:rPr>
              <a:t>As a result of (ii) transient stability limit increases.</a:t>
            </a:r>
          </a:p>
          <a:p>
            <a:pPr algn="l"/>
            <a:endParaRPr lang="en-US" sz="1800" dirty="0">
              <a:latin typeface="Times New Roman" panose="02020603050405020304" pitchFamily="18" charset="0"/>
              <a:cs typeface="Times New Roman" panose="02020603050405020304" pitchFamily="18" charset="0"/>
            </a:endParaRPr>
          </a:p>
          <a:p>
            <a:pPr marL="0" indent="0" algn="l">
              <a:buNone/>
            </a:pPr>
            <a:r>
              <a:rPr lang="en-US" sz="1800" b="0" i="0" u="none" strike="noStrike" baseline="0" dirty="0">
                <a:latin typeface="Times New Roman" panose="02020603050405020304" pitchFamily="18" charset="0"/>
                <a:cs typeface="Times New Roman" panose="02020603050405020304" pitchFamily="18" charset="0"/>
              </a:rPr>
              <a:t>The benefits of the series capacitor compensator are associated with a problem.</a:t>
            </a:r>
          </a:p>
          <a:p>
            <a:pPr marL="0" indent="0" algn="l">
              <a:buNone/>
            </a:pPr>
            <a:r>
              <a:rPr lang="en-US" sz="1800" b="0" i="0" u="none" strike="noStrike" baseline="0" dirty="0" err="1">
                <a:latin typeface="Times New Roman" panose="02020603050405020304" pitchFamily="18" charset="0"/>
                <a:cs typeface="Times New Roman" panose="02020603050405020304" pitchFamily="18" charset="0"/>
              </a:rPr>
              <a:t>Xc</a:t>
            </a:r>
            <a:r>
              <a:rPr lang="en-US" sz="1800" b="0" i="0" u="none" strike="noStrike" baseline="0" dirty="0">
                <a:latin typeface="Times New Roman" panose="02020603050405020304" pitchFamily="18" charset="0"/>
                <a:cs typeface="Times New Roman" panose="02020603050405020304" pitchFamily="18" charset="0"/>
              </a:rPr>
              <a:t> forms a series resonant circuit with the </a:t>
            </a:r>
            <a:r>
              <a:rPr lang="en-US" sz="1800" b="0" i="0" u="none" strike="noStrike" baseline="0" dirty="0" err="1">
                <a:latin typeface="Times New Roman" panose="02020603050405020304" pitchFamily="18" charset="0"/>
                <a:cs typeface="Times New Roman" panose="02020603050405020304" pitchFamily="18" charset="0"/>
              </a:rPr>
              <a:t>Xr</a:t>
            </a:r>
            <a:r>
              <a:rPr lang="en-US" sz="1800" b="0" i="0" u="none" strike="noStrike" baseline="0" dirty="0">
                <a:latin typeface="Times New Roman" panose="02020603050405020304" pitchFamily="18" charset="0"/>
                <a:cs typeface="Times New Roman" panose="02020603050405020304" pitchFamily="18" charset="0"/>
              </a:rPr>
              <a:t>: </a:t>
            </a:r>
            <a:r>
              <a:rPr lang="en-US" sz="1800" b="0" i="0" u="none" strike="noStrike" baseline="0" dirty="0" err="1">
                <a:latin typeface="Times New Roman" panose="02020603050405020304" pitchFamily="18" charset="0"/>
                <a:cs typeface="Times New Roman" panose="02020603050405020304" pitchFamily="18" charset="0"/>
              </a:rPr>
              <a:t>Myay</a:t>
            </a:r>
            <a:r>
              <a:rPr lang="en-US" sz="1800" b="0" i="0" u="none" strike="noStrike" baseline="0" dirty="0">
                <a:latin typeface="Times New Roman" panose="02020603050405020304" pitchFamily="18" charset="0"/>
                <a:cs typeface="Times New Roman" panose="02020603050405020304" pitchFamily="18" charset="0"/>
              </a:rPr>
              <a:t> lead to </a:t>
            </a:r>
            <a:r>
              <a:rPr lang="en-US" sz="1800" b="0" i="0" u="none" strike="noStrike" baseline="0" dirty="0" err="1">
                <a:latin typeface="Times New Roman" panose="02020603050405020304" pitchFamily="18" charset="0"/>
                <a:cs typeface="Times New Roman" panose="02020603050405020304" pitchFamily="18" charset="0"/>
              </a:rPr>
              <a:t>subsynchronous</a:t>
            </a:r>
            <a:r>
              <a:rPr lang="en-US" sz="1800" b="0" i="0" u="none" strike="noStrike" baseline="0" dirty="0">
                <a:latin typeface="Times New Roman" panose="02020603050405020304" pitchFamily="18" charset="0"/>
                <a:cs typeface="Times New Roman" panose="02020603050405020304" pitchFamily="18" charset="0"/>
              </a:rPr>
              <a:t> oscillations [2-3]</a:t>
            </a:r>
            <a:endPar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id="{5F9544E4-6DEB-6747-FD7B-B0B9DC84DEB2}"/>
              </a:ext>
            </a:extLst>
          </p:cNvPr>
          <p:cNvSpPr txBox="1"/>
          <p:nvPr/>
        </p:nvSpPr>
        <p:spPr>
          <a:xfrm>
            <a:off x="7739743" y="4935389"/>
            <a:ext cx="4064793" cy="523220"/>
          </a:xfrm>
          <a:prstGeom prst="rect">
            <a:avLst/>
          </a:prstGeom>
          <a:noFill/>
        </p:spPr>
        <p:txBody>
          <a:bodyPr wrap="square">
            <a:spAutoFit/>
          </a:bodyPr>
          <a:lstStyle/>
          <a:p>
            <a:r>
              <a:rPr lang="en-US" sz="1400" b="0" i="0" u="none" strike="noStrike" baseline="0" dirty="0">
                <a:solidFill>
                  <a:srgbClr val="221E1F"/>
                </a:solidFill>
                <a:latin typeface="Times New Roman" panose="02020603050405020304" pitchFamily="18" charset="0"/>
                <a:cs typeface="Times New Roman" panose="02020603050405020304" pitchFamily="18" charset="0"/>
              </a:rPr>
              <a:t>(a) Line with series capacitor, (b) Phasor diagram for fixed VR [2]</a:t>
            </a:r>
            <a:endParaRPr lang="en-IN" sz="1400" dirty="0">
              <a:latin typeface="Times New Roman" panose="02020603050405020304" pitchFamily="18" charset="0"/>
              <a:cs typeface="Times New Roman" panose="02020603050405020304" pitchFamily="18" charset="0"/>
            </a:endParaRPr>
          </a:p>
        </p:txBody>
      </p:sp>
      <p:sp>
        <p:nvSpPr>
          <p:cNvPr id="7" name="Title 6">
            <a:extLst>
              <a:ext uri="{FF2B5EF4-FFF2-40B4-BE49-F238E27FC236}">
                <a16:creationId xmlns:a16="http://schemas.microsoft.com/office/drawing/2014/main" id="{13040F3B-A1FE-DE9D-EDB4-BE2B020FDE12}"/>
              </a:ext>
            </a:extLst>
          </p:cNvPr>
          <p:cNvSpPr>
            <a:spLocks noGrp="1"/>
          </p:cNvSpPr>
          <p:nvPr>
            <p:ph type="title"/>
          </p:nvPr>
        </p:nvSpPr>
        <p:spPr/>
        <p:txBody>
          <a:bodyPr>
            <a:normAutofit/>
          </a:bodyPr>
          <a:lstStyle/>
          <a:p>
            <a:r>
              <a:rPr lang="en-US" sz="4400" dirty="0">
                <a:cs typeface="Times New Roman" panose="02020603050405020304" pitchFamily="18" charset="0"/>
              </a:rPr>
              <a:t>Static series capacitors</a:t>
            </a:r>
            <a:endParaRPr lang="en-IN" dirty="0"/>
          </a:p>
        </p:txBody>
      </p:sp>
      <p:pic>
        <p:nvPicPr>
          <p:cNvPr id="10" name="Picture 9">
            <a:extLst>
              <a:ext uri="{FF2B5EF4-FFF2-40B4-BE49-F238E27FC236}">
                <a16:creationId xmlns:a16="http://schemas.microsoft.com/office/drawing/2014/main" id="{88FE56F5-C1C3-FDEA-96D4-35F796778D83}"/>
              </a:ext>
            </a:extLst>
          </p:cNvPr>
          <p:cNvPicPr>
            <a:picLocks noChangeAspect="1"/>
          </p:cNvPicPr>
          <p:nvPr/>
        </p:nvPicPr>
        <p:blipFill>
          <a:blip r:embed="rId2"/>
          <a:stretch>
            <a:fillRect/>
          </a:stretch>
        </p:blipFill>
        <p:spPr>
          <a:xfrm>
            <a:off x="7680573" y="1152127"/>
            <a:ext cx="4123963" cy="3417982"/>
          </a:xfrm>
          <a:prstGeom prst="rect">
            <a:avLst/>
          </a:prstGeom>
        </p:spPr>
      </p:pic>
      <p:pic>
        <p:nvPicPr>
          <p:cNvPr id="16" name="Picture 15">
            <a:extLst>
              <a:ext uri="{FF2B5EF4-FFF2-40B4-BE49-F238E27FC236}">
                <a16:creationId xmlns:a16="http://schemas.microsoft.com/office/drawing/2014/main" id="{9D094AC0-C86B-C769-B29B-61ABCA341184}"/>
              </a:ext>
            </a:extLst>
          </p:cNvPr>
          <p:cNvPicPr>
            <a:picLocks noChangeAspect="1"/>
          </p:cNvPicPr>
          <p:nvPr/>
        </p:nvPicPr>
        <p:blipFill>
          <a:blip r:embed="rId3"/>
          <a:stretch>
            <a:fillRect/>
          </a:stretch>
        </p:blipFill>
        <p:spPr>
          <a:xfrm>
            <a:off x="2224654" y="1304554"/>
            <a:ext cx="1619476" cy="590632"/>
          </a:xfrm>
          <a:prstGeom prst="rect">
            <a:avLst/>
          </a:prstGeom>
        </p:spPr>
      </p:pic>
    </p:spTree>
    <p:extLst>
      <p:ext uri="{BB962C8B-B14F-4D97-AF65-F5344CB8AC3E}">
        <p14:creationId xmlns:p14="http://schemas.microsoft.com/office/powerpoint/2010/main" val="42707300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18516B-032C-6C3C-EA2F-6973A30150DE}"/>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5C8B37-ABC7-762F-6744-5C3C6CB47072}"/>
              </a:ext>
            </a:extLst>
          </p:cNvPr>
          <p:cNvSpPr>
            <a:spLocks noGrp="1"/>
          </p:cNvSpPr>
          <p:nvPr>
            <p:ph idx="1"/>
          </p:nvPr>
        </p:nvSpPr>
        <p:spPr/>
        <p:txBody>
          <a:bodyPr>
            <a:normAutofit fontScale="85000" lnSpcReduction="20000"/>
          </a:bodyPr>
          <a:lstStyle/>
          <a:p>
            <a:r>
              <a:rPr lang="en-US" sz="2400" b="1" dirty="0">
                <a:latin typeface="Times New Roman" panose="02020603050405020304" pitchFamily="18" charset="0"/>
                <a:cs typeface="Times New Roman" panose="02020603050405020304" pitchFamily="18" charset="0"/>
              </a:rPr>
              <a:t>Short line : </a:t>
            </a:r>
            <a:r>
              <a:rPr lang="en-US" sz="2400" dirty="0">
                <a:latin typeface="Times New Roman" panose="02020603050405020304" pitchFamily="18" charset="0"/>
                <a:cs typeface="Times New Roman" panose="02020603050405020304" pitchFamily="18" charset="0"/>
              </a:rPr>
              <a:t>Length less than </a:t>
            </a:r>
            <a:r>
              <a:rPr lang="en-US" sz="2400" b="1" dirty="0">
                <a:latin typeface="Times New Roman" panose="02020603050405020304" pitchFamily="18" charset="0"/>
                <a:cs typeface="Times New Roman" panose="02020603050405020304" pitchFamily="18" charset="0"/>
              </a:rPr>
              <a:t>80 km</a:t>
            </a:r>
            <a:r>
              <a:rPr lang="en-US" sz="2400" dirty="0">
                <a:latin typeface="Times New Roman" panose="02020603050405020304" pitchFamily="18" charset="0"/>
                <a:cs typeface="Times New Roman" panose="02020603050405020304" pitchFamily="18" charset="0"/>
              </a:rPr>
              <a:t>. </a:t>
            </a:r>
          </a:p>
          <a:p>
            <a:pPr marL="948600" indent="-457200">
              <a:lnSpc>
                <a:spcPct val="110000"/>
              </a:lnSpc>
              <a:buFont typeface="+mj-lt"/>
              <a:buAutoNum type="alphaLcPeriod"/>
            </a:pPr>
            <a:r>
              <a:rPr lang="en-US" sz="2200" dirty="0">
                <a:latin typeface="Times New Roman" panose="02020603050405020304" pitchFamily="18" charset="0"/>
                <a:cs typeface="Times New Roman" panose="02020603050405020304" pitchFamily="18" charset="0"/>
              </a:rPr>
              <a:t>Shunt admittance is neglected</a:t>
            </a:r>
          </a:p>
          <a:p>
            <a:pPr marL="948600" indent="-457200">
              <a:lnSpc>
                <a:spcPct val="110000"/>
              </a:lnSpc>
              <a:buFont typeface="+mj-lt"/>
              <a:buAutoNum type="alphaLcPeriod"/>
            </a:pPr>
            <a:r>
              <a:rPr lang="en-US" sz="2200" dirty="0">
                <a:latin typeface="Times New Roman" panose="02020603050405020304" pitchFamily="18" charset="0"/>
                <a:cs typeface="Times New Roman" panose="02020603050405020304" pitchFamily="18" charset="0"/>
              </a:rPr>
              <a:t>Lumped parameter model</a:t>
            </a:r>
          </a:p>
          <a:p>
            <a:r>
              <a:rPr lang="en-US" sz="2400" b="1" dirty="0">
                <a:latin typeface="Times New Roman" panose="02020603050405020304" pitchFamily="18" charset="0"/>
                <a:cs typeface="Times New Roman" panose="02020603050405020304" pitchFamily="18" charset="0"/>
              </a:rPr>
              <a:t>Medium line: </a:t>
            </a:r>
            <a:r>
              <a:rPr lang="en-US" sz="2400" dirty="0">
                <a:latin typeface="Times New Roman" panose="02020603050405020304" pitchFamily="18" charset="0"/>
                <a:cs typeface="Times New Roman" panose="02020603050405020304" pitchFamily="18" charset="0"/>
              </a:rPr>
              <a:t>Length between </a:t>
            </a:r>
            <a:r>
              <a:rPr lang="en-US" sz="2400" b="1" dirty="0">
                <a:latin typeface="Times New Roman" panose="02020603050405020304" pitchFamily="18" charset="0"/>
                <a:cs typeface="Times New Roman" panose="02020603050405020304" pitchFamily="18" charset="0"/>
              </a:rPr>
              <a:t>80 km to 240 km</a:t>
            </a:r>
            <a:r>
              <a:rPr lang="en-US" sz="2400" dirty="0">
                <a:latin typeface="Times New Roman" panose="02020603050405020304" pitchFamily="18" charset="0"/>
                <a:cs typeface="Times New Roman" panose="02020603050405020304" pitchFamily="18" charset="0"/>
              </a:rPr>
              <a:t>. </a:t>
            </a:r>
          </a:p>
          <a:p>
            <a:pPr marL="948600" indent="-457200">
              <a:lnSpc>
                <a:spcPct val="110000"/>
              </a:lnSpc>
              <a:buFont typeface="+mj-lt"/>
              <a:buAutoNum type="alphaLcPeriod"/>
            </a:pPr>
            <a:r>
              <a:rPr lang="en-US" sz="2200" dirty="0">
                <a:latin typeface="Times New Roman" panose="02020603050405020304" pitchFamily="18" charset="0"/>
                <a:cs typeface="Times New Roman" panose="02020603050405020304" pitchFamily="18" charset="0"/>
              </a:rPr>
              <a:t>Shunt admittance needs to be considered</a:t>
            </a:r>
          </a:p>
          <a:p>
            <a:pPr marL="948600" indent="-457200">
              <a:lnSpc>
                <a:spcPct val="110000"/>
              </a:lnSpc>
              <a:buFont typeface="+mj-lt"/>
              <a:buAutoNum type="alphaLcPeriod"/>
            </a:pPr>
            <a:r>
              <a:rPr lang="en-US" sz="2200" dirty="0">
                <a:latin typeface="Times New Roman" panose="02020603050405020304" pitchFamily="18" charset="0"/>
                <a:cs typeface="Times New Roman" panose="02020603050405020304" pitchFamily="18" charset="0"/>
              </a:rPr>
              <a:t>Lumped parameter model</a:t>
            </a:r>
          </a:p>
          <a:p>
            <a:pPr marL="1440000" indent="-457200">
              <a:lnSpc>
                <a:spcPct val="110000"/>
              </a:lnSpc>
              <a:buFont typeface="Wingdings" panose="05000000000000000000" pitchFamily="2" charset="2"/>
              <a:buChar char="ü"/>
            </a:pPr>
            <a:r>
              <a:rPr lang="en-US" sz="2200" dirty="0">
                <a:latin typeface="Times New Roman" panose="02020603050405020304" pitchFamily="18" charset="0"/>
                <a:cs typeface="Times New Roman" panose="02020603050405020304" pitchFamily="18" charset="0"/>
              </a:rPr>
              <a:t>Nominal π model</a:t>
            </a:r>
          </a:p>
          <a:p>
            <a:pPr marL="1440000" indent="-457200">
              <a:lnSpc>
                <a:spcPct val="110000"/>
              </a:lnSpc>
              <a:buFont typeface="Wingdings" panose="05000000000000000000" pitchFamily="2" charset="2"/>
              <a:buChar char="ü"/>
            </a:pPr>
            <a:r>
              <a:rPr lang="en-US" sz="2200" dirty="0">
                <a:latin typeface="Times New Roman" panose="02020603050405020304" pitchFamily="18" charset="0"/>
                <a:cs typeface="Times New Roman" panose="02020603050405020304" pitchFamily="18" charset="0"/>
              </a:rPr>
              <a:t>Nominal T model</a:t>
            </a:r>
          </a:p>
          <a:p>
            <a:r>
              <a:rPr lang="en-US" sz="2400" b="1" dirty="0">
                <a:latin typeface="Times New Roman" panose="02020603050405020304" pitchFamily="18" charset="0"/>
                <a:cs typeface="Times New Roman" panose="02020603050405020304" pitchFamily="18" charset="0"/>
              </a:rPr>
              <a:t>Long line</a:t>
            </a:r>
            <a:r>
              <a:rPr lang="en-US" sz="2400" dirty="0">
                <a:latin typeface="Times New Roman" panose="02020603050405020304" pitchFamily="18" charset="0"/>
                <a:cs typeface="Times New Roman" panose="02020603050405020304" pitchFamily="18" charset="0"/>
              </a:rPr>
              <a:t>: Length longer than </a:t>
            </a:r>
            <a:r>
              <a:rPr lang="en-US" sz="2400" b="1" dirty="0">
                <a:latin typeface="Times New Roman" panose="02020603050405020304" pitchFamily="18" charset="0"/>
                <a:cs typeface="Times New Roman" panose="02020603050405020304" pitchFamily="18" charset="0"/>
              </a:rPr>
              <a:t>240 km</a:t>
            </a:r>
            <a:r>
              <a:rPr lang="en-US" sz="2400" dirty="0">
                <a:latin typeface="Times New Roman" panose="02020603050405020304" pitchFamily="18" charset="0"/>
                <a:cs typeface="Times New Roman" panose="02020603050405020304" pitchFamily="18" charset="0"/>
              </a:rPr>
              <a:t>. </a:t>
            </a:r>
          </a:p>
          <a:p>
            <a:pPr marL="948600" indent="-457200">
              <a:lnSpc>
                <a:spcPct val="110000"/>
              </a:lnSpc>
              <a:buFont typeface="+mj-lt"/>
              <a:buAutoNum type="alphaLcPeriod"/>
            </a:pPr>
            <a:r>
              <a:rPr lang="en-US" sz="2200" dirty="0">
                <a:latin typeface="Times New Roman" panose="02020603050405020304" pitchFamily="18" charset="0"/>
                <a:cs typeface="Times New Roman" panose="02020603050405020304" pitchFamily="18" charset="0"/>
              </a:rPr>
              <a:t>Distributed parameter model</a:t>
            </a:r>
          </a:p>
          <a:p>
            <a:pPr marL="948600" indent="-457200">
              <a:lnSpc>
                <a:spcPct val="110000"/>
              </a:lnSpc>
              <a:buFont typeface="+mj-lt"/>
              <a:buAutoNum type="alphaLcPeriod"/>
            </a:pPr>
            <a:r>
              <a:rPr lang="en-US" sz="2200" dirty="0">
                <a:latin typeface="Times New Roman" panose="02020603050405020304" pitchFamily="18" charset="0"/>
                <a:cs typeface="Times New Roman" panose="02020603050405020304" pitchFamily="18" charset="0"/>
              </a:rPr>
              <a:t>Shunt admittance effect is important</a:t>
            </a:r>
          </a:p>
          <a:p>
            <a:pPr marL="948600" indent="-457200">
              <a:lnSpc>
                <a:spcPct val="110000"/>
              </a:lnSpc>
              <a:buFont typeface="+mj-lt"/>
              <a:buAutoNum type="alphaLcPeriod"/>
            </a:pPr>
            <a:r>
              <a:rPr lang="en-US" sz="2200" dirty="0">
                <a:latin typeface="Times New Roman" panose="02020603050405020304" pitchFamily="18" charset="0"/>
                <a:cs typeface="Times New Roman" panose="02020603050405020304" pitchFamily="18" charset="0"/>
              </a:rPr>
              <a:t>Equivalent π or T equivalent can be derived</a:t>
            </a:r>
          </a:p>
          <a:p>
            <a:pPr marL="0" indent="0">
              <a:buNone/>
            </a:pPr>
            <a:endParaRPr lang="en-US" sz="2400" dirty="0">
              <a:latin typeface="Times New Roman" panose="02020603050405020304" pitchFamily="18" charset="0"/>
              <a:cs typeface="Times New Roman" panose="02020603050405020304" pitchFamily="18" charset="0"/>
            </a:endParaRPr>
          </a:p>
        </p:txBody>
      </p:sp>
      <p:sp>
        <p:nvSpPr>
          <p:cNvPr id="3" name="Footer Placeholder 2">
            <a:extLst>
              <a:ext uri="{FF2B5EF4-FFF2-40B4-BE49-F238E27FC236}">
                <a16:creationId xmlns:a16="http://schemas.microsoft.com/office/drawing/2014/main" id="{257A6CF2-51E8-436B-C66D-2124F09832A1}"/>
              </a:ext>
            </a:extLst>
          </p:cNvPr>
          <p:cNvSpPr>
            <a:spLocks noGrp="1"/>
          </p:cNvSpPr>
          <p:nvPr>
            <p:ph type="ftr" sz="quarter" idx="11"/>
          </p:nvPr>
        </p:nvSpPr>
        <p:spPr/>
        <p:txBody>
          <a:bodyPr/>
          <a:lstStyle/>
          <a:p>
            <a:r>
              <a:rPr lang="en-US"/>
              <a:t>Power Engineering II (EE-238) -- Prof. Sandeep Anand, IIT Bombay</a:t>
            </a:r>
            <a:endParaRPr lang="en-GB" dirty="0"/>
          </a:p>
        </p:txBody>
      </p:sp>
      <p:sp>
        <p:nvSpPr>
          <p:cNvPr id="4" name="Slide Number Placeholder 3">
            <a:extLst>
              <a:ext uri="{FF2B5EF4-FFF2-40B4-BE49-F238E27FC236}">
                <a16:creationId xmlns:a16="http://schemas.microsoft.com/office/drawing/2014/main" id="{E1035DB5-EBD2-31B7-3CCC-CC3E272F7619}"/>
              </a:ext>
            </a:extLst>
          </p:cNvPr>
          <p:cNvSpPr>
            <a:spLocks noGrp="1"/>
          </p:cNvSpPr>
          <p:nvPr>
            <p:ph type="sldNum" sz="quarter" idx="12"/>
          </p:nvPr>
        </p:nvSpPr>
        <p:spPr/>
        <p:txBody>
          <a:bodyPr/>
          <a:lstStyle/>
          <a:p>
            <a:fld id="{49596EAA-E04B-47F9-B760-52508BFA6EE9}" type="slidenum">
              <a:rPr lang="en-GB" smtClean="0"/>
              <a:t>4</a:t>
            </a:fld>
            <a:endParaRPr lang="en-GB"/>
          </a:p>
        </p:txBody>
      </p:sp>
      <p:sp>
        <p:nvSpPr>
          <p:cNvPr id="5" name="Title 4">
            <a:extLst>
              <a:ext uri="{FF2B5EF4-FFF2-40B4-BE49-F238E27FC236}">
                <a16:creationId xmlns:a16="http://schemas.microsoft.com/office/drawing/2014/main" id="{0E050AB1-83FA-2855-39C0-F71D32FD1086}"/>
              </a:ext>
            </a:extLst>
          </p:cNvPr>
          <p:cNvSpPr>
            <a:spLocks noGrp="1"/>
          </p:cNvSpPr>
          <p:nvPr>
            <p:ph type="title"/>
          </p:nvPr>
        </p:nvSpPr>
        <p:spPr/>
        <p:txBody>
          <a:bodyPr/>
          <a:lstStyle/>
          <a:p>
            <a:r>
              <a:rPr lang="en-US" dirty="0"/>
              <a:t>Types of Transmission lines</a:t>
            </a:r>
            <a:endParaRPr lang="en-IN" dirty="0"/>
          </a:p>
        </p:txBody>
      </p:sp>
      <p:sp>
        <p:nvSpPr>
          <p:cNvPr id="6" name="Content Placeholder 5">
            <a:extLst>
              <a:ext uri="{FF2B5EF4-FFF2-40B4-BE49-F238E27FC236}">
                <a16:creationId xmlns:a16="http://schemas.microsoft.com/office/drawing/2014/main" id="{2AF6CA3A-782A-7FD0-1CFA-4F322A2D49B6}"/>
              </a:ext>
            </a:extLst>
          </p:cNvPr>
          <p:cNvSpPr>
            <a:spLocks noGrp="1"/>
          </p:cNvSpPr>
          <p:nvPr>
            <p:ph idx="13"/>
          </p:nvPr>
        </p:nvSpPr>
        <p:spPr>
          <a:xfrm>
            <a:off x="838200" y="5792373"/>
            <a:ext cx="10515600" cy="462405"/>
          </a:xfrm>
        </p:spPr>
        <p:txBody>
          <a:bodyPr>
            <a:normAutofit fontScale="92500" lnSpcReduction="20000"/>
          </a:bodyPr>
          <a:lstStyle/>
          <a:p>
            <a:pPr>
              <a:lnSpc>
                <a:spcPct val="100000"/>
              </a:lnSpc>
            </a:pPr>
            <a:r>
              <a:rPr lang="en-US" dirty="0"/>
              <a:t>Power System Analysis by W. D. Stevenson (Chapter 6)</a:t>
            </a:r>
          </a:p>
          <a:p>
            <a:pPr>
              <a:lnSpc>
                <a:spcPct val="100000"/>
              </a:lnSpc>
            </a:pPr>
            <a:r>
              <a:rPr lang="en-US" dirty="0"/>
              <a:t>Power System Engineering by DP Kothari and IJ </a:t>
            </a:r>
            <a:r>
              <a:rPr lang="en-US" dirty="0" err="1"/>
              <a:t>Nagrath</a:t>
            </a:r>
            <a:endParaRPr lang="en-IN" dirty="0"/>
          </a:p>
        </p:txBody>
      </p:sp>
      <p:sp>
        <p:nvSpPr>
          <p:cNvPr id="7" name="Content Placeholder 1">
            <a:extLst>
              <a:ext uri="{FF2B5EF4-FFF2-40B4-BE49-F238E27FC236}">
                <a16:creationId xmlns:a16="http://schemas.microsoft.com/office/drawing/2014/main" id="{56612AF1-763B-137F-2D75-17F88D9D4354}"/>
              </a:ext>
            </a:extLst>
          </p:cNvPr>
          <p:cNvSpPr txBox="1">
            <a:spLocks/>
          </p:cNvSpPr>
          <p:nvPr/>
        </p:nvSpPr>
        <p:spPr>
          <a:xfrm>
            <a:off x="7797117" y="3358340"/>
            <a:ext cx="3943351" cy="2601441"/>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b="1" dirty="0">
                <a:latin typeface="Times New Roman" panose="02020603050405020304" pitchFamily="18" charset="0"/>
                <a:cs typeface="Times New Roman" panose="02020603050405020304" pitchFamily="18" charset="0"/>
              </a:rPr>
              <a:t>Standards transmission voltage in India:</a:t>
            </a:r>
          </a:p>
          <a:p>
            <a:r>
              <a:rPr lang="en-US" altLang="en-US" sz="2000" b="1" dirty="0">
                <a:latin typeface="Times New Roman" panose="02020603050405020304" pitchFamily="18" charset="0"/>
                <a:cs typeface="Times New Roman" panose="02020603050405020304" pitchFamily="18" charset="0"/>
              </a:rPr>
              <a:t>AC Transmission</a:t>
            </a:r>
          </a:p>
          <a:p>
            <a:pPr marL="834300" lvl="1" indent="-342900">
              <a:spcBef>
                <a:spcPts val="1000"/>
              </a:spcBef>
              <a:buFont typeface="Wingdings" panose="05000000000000000000" pitchFamily="2" charset="2"/>
              <a:buChar char="§"/>
            </a:pPr>
            <a:r>
              <a:rPr lang="en-US" altLang="en-US" sz="2000" dirty="0">
                <a:latin typeface="Times New Roman" panose="02020603050405020304" pitchFamily="18" charset="0"/>
                <a:cs typeface="Times New Roman" panose="02020603050405020304" pitchFamily="18" charset="0"/>
              </a:rPr>
              <a:t>765 kV</a:t>
            </a:r>
          </a:p>
          <a:p>
            <a:pPr marL="834300" lvl="1" indent="-342900">
              <a:spcBef>
                <a:spcPts val="1000"/>
              </a:spcBef>
              <a:buFont typeface="Wingdings" panose="05000000000000000000" pitchFamily="2" charset="2"/>
              <a:buChar char="§"/>
            </a:pPr>
            <a:r>
              <a:rPr lang="en-US" altLang="en-US" sz="2000" dirty="0">
                <a:latin typeface="Times New Roman" panose="02020603050405020304" pitchFamily="18" charset="0"/>
                <a:cs typeface="Times New Roman" panose="02020603050405020304" pitchFamily="18" charset="0"/>
              </a:rPr>
              <a:t>400 kV</a:t>
            </a:r>
          </a:p>
          <a:p>
            <a:pPr marL="834300" lvl="1" indent="-342900">
              <a:spcBef>
                <a:spcPts val="1000"/>
              </a:spcBef>
              <a:buFont typeface="Wingdings" panose="05000000000000000000" pitchFamily="2" charset="2"/>
              <a:buChar char="§"/>
            </a:pPr>
            <a:r>
              <a:rPr lang="en-US" altLang="en-US" sz="2000" dirty="0">
                <a:latin typeface="Times New Roman" panose="02020603050405020304" pitchFamily="18" charset="0"/>
                <a:cs typeface="Times New Roman" panose="02020603050405020304" pitchFamily="18" charset="0"/>
              </a:rPr>
              <a:t>220 kV</a:t>
            </a:r>
          </a:p>
          <a:p>
            <a:pPr marL="834300" lvl="1" indent="-342900">
              <a:spcBef>
                <a:spcPts val="1000"/>
              </a:spcBef>
              <a:buFont typeface="Wingdings" panose="05000000000000000000" pitchFamily="2" charset="2"/>
              <a:buChar char="§"/>
            </a:pPr>
            <a:r>
              <a:rPr lang="en-US" altLang="en-US" sz="2000" dirty="0">
                <a:latin typeface="Times New Roman" panose="02020603050405020304" pitchFamily="18" charset="0"/>
                <a:cs typeface="Times New Roman" panose="02020603050405020304" pitchFamily="18" charset="0"/>
              </a:rPr>
              <a:t>132 kV</a:t>
            </a:r>
          </a:p>
          <a:p>
            <a:r>
              <a:rPr lang="en-US" altLang="en-US" sz="2000" b="1" dirty="0">
                <a:latin typeface="Times New Roman" panose="02020603050405020304" pitchFamily="18" charset="0"/>
                <a:cs typeface="Times New Roman" panose="02020603050405020304" pitchFamily="18" charset="0"/>
              </a:rPr>
              <a:t>HVDC Transmission</a:t>
            </a:r>
          </a:p>
          <a:p>
            <a:pPr marL="834300" lvl="1" indent="-342900">
              <a:spcBef>
                <a:spcPts val="1000"/>
              </a:spcBef>
              <a:buFont typeface="Wingdings" panose="05000000000000000000" pitchFamily="2" charset="2"/>
              <a:buChar char="§"/>
            </a:pPr>
            <a:r>
              <a:rPr lang="en-US" altLang="en-US" sz="2000" dirty="0">
                <a:latin typeface="Times New Roman" panose="02020603050405020304" pitchFamily="18" charset="0"/>
                <a:cs typeface="Times New Roman" panose="02020603050405020304" pitchFamily="18" charset="0"/>
              </a:rPr>
              <a:t>400 kV</a:t>
            </a:r>
          </a:p>
          <a:p>
            <a:pPr marL="834300" lvl="1" indent="-342900">
              <a:spcBef>
                <a:spcPts val="1000"/>
              </a:spcBef>
              <a:buFont typeface="Wingdings" panose="05000000000000000000" pitchFamily="2" charset="2"/>
              <a:buChar char="§"/>
            </a:pPr>
            <a:r>
              <a:rPr lang="en-US" altLang="en-US" sz="2000" dirty="0">
                <a:latin typeface="Times New Roman" panose="02020603050405020304" pitchFamily="18" charset="0"/>
                <a:cs typeface="Times New Roman" panose="02020603050405020304" pitchFamily="18" charset="0"/>
              </a:rPr>
              <a:t>500 kV</a:t>
            </a:r>
            <a:endParaRPr lang="en-IN" altLang="en-US" sz="2000" dirty="0">
              <a:latin typeface="Times New Roman" panose="02020603050405020304" pitchFamily="18" charset="0"/>
              <a:cs typeface="Times New Roman" panose="02020603050405020304" pitchFamily="18" charset="0"/>
            </a:endParaRPr>
          </a:p>
        </p:txBody>
      </p:sp>
      <p:pic>
        <p:nvPicPr>
          <p:cNvPr id="10" name="Picture 9">
            <a:extLst>
              <a:ext uri="{FF2B5EF4-FFF2-40B4-BE49-F238E27FC236}">
                <a16:creationId xmlns:a16="http://schemas.microsoft.com/office/drawing/2014/main" id="{D17FC092-1A0F-94A1-C425-E9C921203659}"/>
              </a:ext>
            </a:extLst>
          </p:cNvPr>
          <p:cNvPicPr>
            <a:picLocks noChangeAspect="1"/>
          </p:cNvPicPr>
          <p:nvPr/>
        </p:nvPicPr>
        <p:blipFill>
          <a:blip r:embed="rId2"/>
          <a:stretch>
            <a:fillRect/>
          </a:stretch>
        </p:blipFill>
        <p:spPr>
          <a:xfrm>
            <a:off x="7106100" y="974508"/>
            <a:ext cx="3848637" cy="1514686"/>
          </a:xfrm>
          <a:prstGeom prst="rect">
            <a:avLst/>
          </a:prstGeom>
        </p:spPr>
      </p:pic>
      <p:sp>
        <p:nvSpPr>
          <p:cNvPr id="11" name="TextBox 10">
            <a:extLst>
              <a:ext uri="{FF2B5EF4-FFF2-40B4-BE49-F238E27FC236}">
                <a16:creationId xmlns:a16="http://schemas.microsoft.com/office/drawing/2014/main" id="{F4905275-D88B-BFA8-1250-FA2F943ED8F3}"/>
              </a:ext>
            </a:extLst>
          </p:cNvPr>
          <p:cNvSpPr txBox="1"/>
          <p:nvPr/>
        </p:nvSpPr>
        <p:spPr>
          <a:xfrm>
            <a:off x="7106100" y="2675414"/>
            <a:ext cx="4247700" cy="307777"/>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Single phase equivalent of a medium transmission line</a:t>
            </a:r>
            <a:endParaRPr lang="en-IN"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4305509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9720D2-52AA-1EAE-8C36-CF430E265D13}"/>
            </a:ext>
          </a:extLst>
        </p:cNvPr>
        <p:cNvGrpSpPr/>
        <p:nvPr/>
      </p:nvGrpSpPr>
      <p:grpSpPr>
        <a:xfrm>
          <a:off x="0" y="0"/>
          <a:ext cx="0" cy="0"/>
          <a:chOff x="0" y="0"/>
          <a:chExt cx="0" cy="0"/>
        </a:xfrm>
      </p:grpSpPr>
      <p:sp>
        <p:nvSpPr>
          <p:cNvPr id="3" name="Footer Placeholder 2">
            <a:extLst>
              <a:ext uri="{FF2B5EF4-FFF2-40B4-BE49-F238E27FC236}">
                <a16:creationId xmlns:a16="http://schemas.microsoft.com/office/drawing/2014/main" id="{A4745A6F-8AE4-DDCA-9AD3-F35811B2EB6F}"/>
              </a:ext>
            </a:extLst>
          </p:cNvPr>
          <p:cNvSpPr>
            <a:spLocks noGrp="1"/>
          </p:cNvSpPr>
          <p:nvPr>
            <p:ph type="ftr" sz="quarter" idx="11"/>
          </p:nvPr>
        </p:nvSpPr>
        <p:spPr/>
        <p:txBody>
          <a:bodyPr/>
          <a:lstStyle/>
          <a:p>
            <a:r>
              <a:rPr lang="en-US"/>
              <a:t>Power Engineering II (EE-238) -- Prof. Sandeep Anand, IIT Bombay</a:t>
            </a:r>
            <a:endParaRPr lang="en-GB" dirty="0"/>
          </a:p>
        </p:txBody>
      </p:sp>
      <p:sp>
        <p:nvSpPr>
          <p:cNvPr id="4" name="Slide Number Placeholder 3">
            <a:extLst>
              <a:ext uri="{FF2B5EF4-FFF2-40B4-BE49-F238E27FC236}">
                <a16:creationId xmlns:a16="http://schemas.microsoft.com/office/drawing/2014/main" id="{08FDA887-22D9-6209-6944-37BF0BEE07C1}"/>
              </a:ext>
            </a:extLst>
          </p:cNvPr>
          <p:cNvSpPr>
            <a:spLocks noGrp="1"/>
          </p:cNvSpPr>
          <p:nvPr>
            <p:ph type="sldNum" sz="quarter" idx="12"/>
          </p:nvPr>
        </p:nvSpPr>
        <p:spPr/>
        <p:txBody>
          <a:bodyPr/>
          <a:lstStyle/>
          <a:p>
            <a:fld id="{49596EAA-E04B-47F9-B760-52508BFA6EE9}" type="slidenum">
              <a:rPr lang="en-GB" smtClean="0"/>
              <a:t>40</a:t>
            </a:fld>
            <a:endParaRPr lang="en-GB"/>
          </a:p>
        </p:txBody>
      </p:sp>
      <p:sp>
        <p:nvSpPr>
          <p:cNvPr id="9" name="Content Placeholder 5">
            <a:extLst>
              <a:ext uri="{FF2B5EF4-FFF2-40B4-BE49-F238E27FC236}">
                <a16:creationId xmlns:a16="http://schemas.microsoft.com/office/drawing/2014/main" id="{10FD597E-BFC8-E4A2-FB3F-EC432A6080E1}"/>
              </a:ext>
            </a:extLst>
          </p:cNvPr>
          <p:cNvSpPr txBox="1">
            <a:spLocks/>
          </p:cNvSpPr>
          <p:nvPr/>
        </p:nvSpPr>
        <p:spPr>
          <a:xfrm>
            <a:off x="443593" y="5962402"/>
            <a:ext cx="10515600" cy="458527"/>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1100" kern="1200">
                <a:solidFill>
                  <a:srgbClr val="0070C0"/>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100" kern="1200">
                <a:solidFill>
                  <a:srgbClr val="0070C0"/>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050" kern="1200">
                <a:solidFill>
                  <a:srgbClr val="0070C0"/>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rgbClr val="0070C0"/>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rgbClr val="0070C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Times New Roman" panose="02020603050405020304" pitchFamily="18" charset="0"/>
                <a:cs typeface="Times New Roman" panose="02020603050405020304" pitchFamily="18" charset="0"/>
              </a:rPr>
              <a:t>[1] Prabha </a:t>
            </a:r>
            <a:r>
              <a:rPr lang="en-US" dirty="0" err="1">
                <a:latin typeface="Times New Roman" panose="02020603050405020304" pitchFamily="18" charset="0"/>
                <a:cs typeface="Times New Roman" panose="02020603050405020304" pitchFamily="18" charset="0"/>
              </a:rPr>
              <a:t>Kundur</a:t>
            </a:r>
            <a:r>
              <a:rPr lang="en-US" dirty="0">
                <a:latin typeface="Times New Roman" panose="02020603050405020304" pitchFamily="18" charset="0"/>
                <a:cs typeface="Times New Roman" panose="02020603050405020304" pitchFamily="18" charset="0"/>
              </a:rPr>
              <a:t>,’ Power System Stability and Control’, McGraw-Hill Inc. (Chapter 11)</a:t>
            </a:r>
          </a:p>
        </p:txBody>
      </p:sp>
      <p:sp>
        <p:nvSpPr>
          <p:cNvPr id="13" name="TextBox 12">
            <a:extLst>
              <a:ext uri="{FF2B5EF4-FFF2-40B4-BE49-F238E27FC236}">
                <a16:creationId xmlns:a16="http://schemas.microsoft.com/office/drawing/2014/main" id="{1ACA7FCE-64C1-4DDC-A105-041D68BFC475}"/>
              </a:ext>
            </a:extLst>
          </p:cNvPr>
          <p:cNvSpPr txBox="1"/>
          <p:nvPr/>
        </p:nvSpPr>
        <p:spPr>
          <a:xfrm>
            <a:off x="7739743" y="4935389"/>
            <a:ext cx="4064793" cy="523220"/>
          </a:xfrm>
          <a:prstGeom prst="rect">
            <a:avLst/>
          </a:prstGeom>
          <a:noFill/>
        </p:spPr>
        <p:txBody>
          <a:bodyPr wrap="square">
            <a:spAutoFit/>
          </a:bodyPr>
          <a:lstStyle/>
          <a:p>
            <a:r>
              <a:rPr lang="en-US" sz="1400" b="0" i="0" u="none" strike="noStrike" baseline="0" dirty="0">
                <a:solidFill>
                  <a:srgbClr val="221E1F"/>
                </a:solidFill>
                <a:latin typeface="Times New Roman" panose="02020603050405020304" pitchFamily="18" charset="0"/>
                <a:cs typeface="Times New Roman" panose="02020603050405020304" pitchFamily="18" charset="0"/>
              </a:rPr>
              <a:t>(a) Line with series capacitor, (b) Phasor diagram for fixed VR [2]</a:t>
            </a:r>
            <a:endParaRPr lang="en-IN" sz="1400" dirty="0">
              <a:latin typeface="Times New Roman" panose="02020603050405020304" pitchFamily="18" charset="0"/>
              <a:cs typeface="Times New Roman" panose="02020603050405020304" pitchFamily="18" charset="0"/>
            </a:endParaRPr>
          </a:p>
        </p:txBody>
      </p:sp>
      <p:sp>
        <p:nvSpPr>
          <p:cNvPr id="7" name="Title 6">
            <a:extLst>
              <a:ext uri="{FF2B5EF4-FFF2-40B4-BE49-F238E27FC236}">
                <a16:creationId xmlns:a16="http://schemas.microsoft.com/office/drawing/2014/main" id="{78A4C89D-E866-7E52-48E3-15D3097F561B}"/>
              </a:ext>
            </a:extLst>
          </p:cNvPr>
          <p:cNvSpPr>
            <a:spLocks noGrp="1"/>
          </p:cNvSpPr>
          <p:nvPr>
            <p:ph type="title"/>
          </p:nvPr>
        </p:nvSpPr>
        <p:spPr/>
        <p:txBody>
          <a:bodyPr>
            <a:normAutofit/>
          </a:bodyPr>
          <a:lstStyle/>
          <a:p>
            <a:r>
              <a:rPr lang="en-US" sz="4400" dirty="0">
                <a:cs typeface="Times New Roman" panose="02020603050405020304" pitchFamily="18" charset="0"/>
              </a:rPr>
              <a:t>Synchronous condensers</a:t>
            </a:r>
            <a:endParaRPr lang="en-IN" dirty="0"/>
          </a:p>
        </p:txBody>
      </p:sp>
      <p:pic>
        <p:nvPicPr>
          <p:cNvPr id="5" name="Picture 4">
            <a:extLst>
              <a:ext uri="{FF2B5EF4-FFF2-40B4-BE49-F238E27FC236}">
                <a16:creationId xmlns:a16="http://schemas.microsoft.com/office/drawing/2014/main" id="{6C21086F-5ED6-FB59-4A82-823CF35B4A1D}"/>
              </a:ext>
            </a:extLst>
          </p:cNvPr>
          <p:cNvPicPr>
            <a:picLocks noChangeAspect="1"/>
          </p:cNvPicPr>
          <p:nvPr/>
        </p:nvPicPr>
        <p:blipFill>
          <a:blip r:embed="rId2"/>
          <a:stretch>
            <a:fillRect/>
          </a:stretch>
        </p:blipFill>
        <p:spPr>
          <a:xfrm>
            <a:off x="7493888" y="1440298"/>
            <a:ext cx="4310648" cy="3263618"/>
          </a:xfrm>
          <a:prstGeom prst="rect">
            <a:avLst/>
          </a:prstGeom>
        </p:spPr>
      </p:pic>
      <p:sp>
        <p:nvSpPr>
          <p:cNvPr id="12" name="Rectangle 2">
            <a:extLst>
              <a:ext uri="{FF2B5EF4-FFF2-40B4-BE49-F238E27FC236}">
                <a16:creationId xmlns:a16="http://schemas.microsoft.com/office/drawing/2014/main" id="{175062F4-93F9-830C-136D-EACEABFC503C}"/>
              </a:ext>
            </a:extLst>
          </p:cNvPr>
          <p:cNvSpPr>
            <a:spLocks noGrp="1" noChangeArrowheads="1"/>
          </p:cNvSpPr>
          <p:nvPr>
            <p:ph idx="1"/>
          </p:nvPr>
        </p:nvSpPr>
        <p:spPr bwMode="auto">
          <a:xfrm>
            <a:off x="748393" y="1364225"/>
            <a:ext cx="6435436" cy="42780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None/>
              <a:tabLst/>
            </a:pP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Ref [1]: </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 synchronous machine without a prime mover that generates or absorbs reactive power.</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6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Function:</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Controls reactive power by adjusting field excitation and maintaining system voltage stability.</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6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Usage:</a:t>
            </a:r>
            <a:endPar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Often connected to transformer tertiary windings.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Mostly used in </a:t>
            </a:r>
            <a:r>
              <a:rPr kumimoji="0" lang="en-US" altLang="en-US" sz="16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HVDC converter stations</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with weak systems.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6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Advantages Over Static Compensators:</a:t>
            </a:r>
            <a:endPar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Enhances the </a:t>
            </a:r>
            <a:r>
              <a:rPr kumimoji="0" lang="en-US" altLang="en-US" sz="16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short-circuit capacity</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of the system.</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Reactive power </a:t>
            </a:r>
            <a:r>
              <a:rPr kumimoji="0" lang="en-US" altLang="en-US" sz="16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independent of system voltage</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Can </a:t>
            </a:r>
            <a:r>
              <a:rPr kumimoji="0" lang="en-US" altLang="en-US" sz="16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exchange kinetic energy</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with the power system during swings.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Overload capability:</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10–20% for up to 30 minutes.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Better voltage support</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than other shunt compensators.</a:t>
            </a:r>
          </a:p>
        </p:txBody>
      </p:sp>
    </p:spTree>
    <p:extLst>
      <p:ext uri="{BB962C8B-B14F-4D97-AF65-F5344CB8AC3E}">
        <p14:creationId xmlns:p14="http://schemas.microsoft.com/office/powerpoint/2010/main" val="166786780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606185-4FB3-F610-8790-E5C0D25142E7}"/>
            </a:ext>
          </a:extLst>
        </p:cNvPr>
        <p:cNvGrpSpPr/>
        <p:nvPr/>
      </p:nvGrpSpPr>
      <p:grpSpPr>
        <a:xfrm>
          <a:off x="0" y="0"/>
          <a:ext cx="0" cy="0"/>
          <a:chOff x="0" y="0"/>
          <a:chExt cx="0" cy="0"/>
        </a:xfrm>
      </p:grpSpPr>
      <p:sp>
        <p:nvSpPr>
          <p:cNvPr id="3" name="Footer Placeholder 2">
            <a:extLst>
              <a:ext uri="{FF2B5EF4-FFF2-40B4-BE49-F238E27FC236}">
                <a16:creationId xmlns:a16="http://schemas.microsoft.com/office/drawing/2014/main" id="{70F5C233-3871-CEE2-F590-7D756E0019EF}"/>
              </a:ext>
            </a:extLst>
          </p:cNvPr>
          <p:cNvSpPr>
            <a:spLocks noGrp="1"/>
          </p:cNvSpPr>
          <p:nvPr>
            <p:ph type="ftr" sz="quarter" idx="11"/>
          </p:nvPr>
        </p:nvSpPr>
        <p:spPr/>
        <p:txBody>
          <a:bodyPr/>
          <a:lstStyle/>
          <a:p>
            <a:r>
              <a:rPr lang="en-US"/>
              <a:t>Power Engineering II (EE-238) -- Prof. Sandeep Anand, IIT Bombay</a:t>
            </a:r>
            <a:endParaRPr lang="en-GB" dirty="0"/>
          </a:p>
        </p:txBody>
      </p:sp>
      <p:sp>
        <p:nvSpPr>
          <p:cNvPr id="4" name="Slide Number Placeholder 3">
            <a:extLst>
              <a:ext uri="{FF2B5EF4-FFF2-40B4-BE49-F238E27FC236}">
                <a16:creationId xmlns:a16="http://schemas.microsoft.com/office/drawing/2014/main" id="{FAE991C9-72C9-972D-3431-BD4F380CD5A5}"/>
              </a:ext>
            </a:extLst>
          </p:cNvPr>
          <p:cNvSpPr>
            <a:spLocks noGrp="1"/>
          </p:cNvSpPr>
          <p:nvPr>
            <p:ph type="sldNum" sz="quarter" idx="12"/>
          </p:nvPr>
        </p:nvSpPr>
        <p:spPr/>
        <p:txBody>
          <a:bodyPr/>
          <a:lstStyle/>
          <a:p>
            <a:fld id="{49596EAA-E04B-47F9-B760-52508BFA6EE9}" type="slidenum">
              <a:rPr lang="en-GB" smtClean="0"/>
              <a:t>41</a:t>
            </a:fld>
            <a:endParaRPr lang="en-GB"/>
          </a:p>
        </p:txBody>
      </p:sp>
      <p:sp>
        <p:nvSpPr>
          <p:cNvPr id="5" name="Title 4">
            <a:extLst>
              <a:ext uri="{FF2B5EF4-FFF2-40B4-BE49-F238E27FC236}">
                <a16:creationId xmlns:a16="http://schemas.microsoft.com/office/drawing/2014/main" id="{82D7A776-8E77-1254-D680-F17D2F4F4B44}"/>
              </a:ext>
            </a:extLst>
          </p:cNvPr>
          <p:cNvSpPr>
            <a:spLocks noGrp="1"/>
          </p:cNvSpPr>
          <p:nvPr>
            <p:ph type="title"/>
          </p:nvPr>
        </p:nvSpPr>
        <p:spPr/>
        <p:txBody>
          <a:bodyPr/>
          <a:lstStyle/>
          <a:p>
            <a:r>
              <a:rPr lang="en-US" dirty="0">
                <a:cs typeface="Times New Roman" panose="02020603050405020304" pitchFamily="18" charset="0"/>
              </a:rPr>
              <a:t>Static VAR control (SVC)</a:t>
            </a:r>
          </a:p>
        </p:txBody>
      </p:sp>
      <p:sp>
        <p:nvSpPr>
          <p:cNvPr id="47" name="Content Placeholder 46">
            <a:extLst>
              <a:ext uri="{FF2B5EF4-FFF2-40B4-BE49-F238E27FC236}">
                <a16:creationId xmlns:a16="http://schemas.microsoft.com/office/drawing/2014/main" id="{C8D2E505-786D-9B34-51BE-04CEFD4E4047}"/>
              </a:ext>
            </a:extLst>
          </p:cNvPr>
          <p:cNvSpPr>
            <a:spLocks noGrp="1"/>
          </p:cNvSpPr>
          <p:nvPr>
            <p:ph idx="1"/>
          </p:nvPr>
        </p:nvSpPr>
        <p:spPr>
          <a:xfrm>
            <a:off x="723897" y="1477615"/>
            <a:ext cx="6125940" cy="3354765"/>
          </a:xfrm>
          <a:noFill/>
        </p:spPr>
        <p:txBody>
          <a:bodyPr wrap="square" rtlCol="0">
            <a:spAutoFit/>
          </a:bodyPr>
          <a:lstStyle/>
          <a:p>
            <a:r>
              <a:rPr lang="en-US" sz="1800" dirty="0">
                <a:latin typeface="Times New Roman" panose="02020603050405020304" pitchFamily="18" charset="0"/>
                <a:cs typeface="Times New Roman" panose="02020603050405020304" pitchFamily="18" charset="0"/>
              </a:rPr>
              <a:t> Is a Shunt-connected device</a:t>
            </a:r>
          </a:p>
          <a:p>
            <a:r>
              <a:rPr lang="en-US" sz="1800" dirty="0">
                <a:latin typeface="Times New Roman" panose="02020603050405020304" pitchFamily="18" charset="0"/>
                <a:cs typeface="Times New Roman" panose="02020603050405020304" pitchFamily="18" charset="0"/>
              </a:rPr>
              <a:t>Vary reactive power by controlling the reactive impedance component using power electronics</a:t>
            </a:r>
          </a:p>
          <a:p>
            <a:endParaRPr lang="en-US" sz="1800" dirty="0">
              <a:latin typeface="Times New Roman" panose="02020603050405020304" pitchFamily="18" charset="0"/>
              <a:cs typeface="Times New Roman" panose="02020603050405020304" pitchFamily="18" charset="0"/>
            </a:endParaRPr>
          </a:p>
          <a:p>
            <a:pPr marL="0" indent="0">
              <a:buNone/>
            </a:pPr>
            <a:r>
              <a:rPr lang="en-US" sz="1800" b="1" dirty="0">
                <a:latin typeface="Times New Roman" panose="02020603050405020304" pitchFamily="18" charset="0"/>
                <a:cs typeface="Times New Roman" panose="02020603050405020304" pitchFamily="18" charset="0"/>
              </a:rPr>
              <a:t>Different types of SVC</a:t>
            </a:r>
          </a:p>
          <a:p>
            <a:r>
              <a:rPr lang="en-US" sz="1800" dirty="0">
                <a:latin typeface="Times New Roman" panose="02020603050405020304" pitchFamily="18" charset="0"/>
                <a:cs typeface="Times New Roman" panose="02020603050405020304" pitchFamily="18" charset="0"/>
              </a:rPr>
              <a:t> Thyristor-controlled reactors (TCR) with fixed capacitors (FC)</a:t>
            </a:r>
          </a:p>
          <a:p>
            <a:r>
              <a:rPr lang="en-US" sz="1800" dirty="0">
                <a:latin typeface="Times New Roman" panose="02020603050405020304" pitchFamily="18" charset="0"/>
                <a:cs typeface="Times New Roman" panose="02020603050405020304" pitchFamily="18" charset="0"/>
              </a:rPr>
              <a:t> Thyristor-switched capacitors (TSC)</a:t>
            </a:r>
          </a:p>
          <a:p>
            <a:r>
              <a:rPr lang="en-US" sz="1800" dirty="0">
                <a:latin typeface="Times New Roman" panose="02020603050405020304" pitchFamily="18" charset="0"/>
                <a:cs typeface="Times New Roman" panose="02020603050405020304" pitchFamily="18" charset="0"/>
              </a:rPr>
              <a:t> Thyristor-controlled reactors in combination with mechanically or Thyristor switched capacitors</a:t>
            </a:r>
          </a:p>
        </p:txBody>
      </p:sp>
      <p:sp>
        <p:nvSpPr>
          <p:cNvPr id="7" name="TextBox 6">
            <a:extLst>
              <a:ext uri="{FF2B5EF4-FFF2-40B4-BE49-F238E27FC236}">
                <a16:creationId xmlns:a16="http://schemas.microsoft.com/office/drawing/2014/main" id="{6FCAE80E-D31A-C96F-CE59-9D2B81032DC5}"/>
              </a:ext>
            </a:extLst>
          </p:cNvPr>
          <p:cNvSpPr txBox="1"/>
          <p:nvPr/>
        </p:nvSpPr>
        <p:spPr>
          <a:xfrm>
            <a:off x="7413171" y="1295937"/>
            <a:ext cx="4778829" cy="4613058"/>
          </a:xfrm>
          <a:prstGeom prst="rect">
            <a:avLst/>
          </a:prstGeom>
          <a:noFill/>
        </p:spPr>
        <p:txBody>
          <a:bodyPr wrap="square" rtlCol="0">
            <a:spAutoFit/>
          </a:bodyPr>
          <a:lstStyle/>
          <a:p>
            <a:pPr algn="l">
              <a:lnSpc>
                <a:spcPct val="150000"/>
              </a:lnSpc>
            </a:pPr>
            <a:r>
              <a:rPr lang="en-IN" sz="1800" b="1" i="0" u="none" strike="noStrike" baseline="0" dirty="0">
                <a:latin typeface="Times New Roman" panose="02020603050405020304" pitchFamily="18" charset="0"/>
                <a:cs typeface="Times New Roman" panose="02020603050405020304" pitchFamily="18" charset="0"/>
              </a:rPr>
              <a:t>SVCs are installed to solve these problems</a:t>
            </a:r>
          </a:p>
          <a:p>
            <a:pPr algn="l">
              <a:lnSpc>
                <a:spcPct val="150000"/>
              </a:lnSpc>
            </a:pPr>
            <a:r>
              <a:rPr lang="en-IN" sz="1800" b="0" i="0" u="none" strike="noStrike" baseline="0" dirty="0">
                <a:latin typeface="Times New Roman" panose="02020603050405020304" pitchFamily="18" charset="0"/>
                <a:cs typeface="Times New Roman" panose="02020603050405020304" pitchFamily="18" charset="0"/>
              </a:rPr>
              <a:t>1. Voltage regulation</a:t>
            </a:r>
          </a:p>
          <a:p>
            <a:pPr algn="l">
              <a:lnSpc>
                <a:spcPct val="150000"/>
              </a:lnSpc>
            </a:pPr>
            <a:r>
              <a:rPr lang="en-US" sz="1800" b="0" i="0" u="none" strike="noStrike" baseline="0" dirty="0">
                <a:latin typeface="Times New Roman" panose="02020603050405020304" pitchFamily="18" charset="0"/>
                <a:cs typeface="Times New Roman" panose="02020603050405020304" pitchFamily="18" charset="0"/>
              </a:rPr>
              <a:t>2. Reduce voltage flicker caused by varying loads like arc furnaces, etc.</a:t>
            </a:r>
          </a:p>
          <a:p>
            <a:pPr algn="l">
              <a:lnSpc>
                <a:spcPct val="150000"/>
              </a:lnSpc>
            </a:pPr>
            <a:r>
              <a:rPr lang="en-US" sz="1800" b="0" i="0" u="none" strike="noStrike" baseline="0" dirty="0">
                <a:latin typeface="Times New Roman" panose="02020603050405020304" pitchFamily="18" charset="0"/>
                <a:cs typeface="Times New Roman" panose="02020603050405020304" pitchFamily="18" charset="0"/>
              </a:rPr>
              <a:t>3. Increase the power transfer capacity of transmission systems</a:t>
            </a:r>
          </a:p>
          <a:p>
            <a:pPr algn="l">
              <a:lnSpc>
                <a:spcPct val="150000"/>
              </a:lnSpc>
            </a:pPr>
            <a:r>
              <a:rPr lang="en-US" sz="1800" b="0" i="0" u="none" strike="noStrike" baseline="0" dirty="0">
                <a:latin typeface="Times New Roman" panose="02020603050405020304" pitchFamily="18" charset="0"/>
                <a:cs typeface="Times New Roman" panose="02020603050405020304" pitchFamily="18" charset="0"/>
              </a:rPr>
              <a:t>4. Increase transient stability limits of a power system</a:t>
            </a:r>
          </a:p>
          <a:p>
            <a:pPr algn="l">
              <a:lnSpc>
                <a:spcPct val="150000"/>
              </a:lnSpc>
            </a:pPr>
            <a:r>
              <a:rPr lang="en-US" sz="1800" b="0" i="0" u="none" strike="noStrike" baseline="0" dirty="0">
                <a:latin typeface="Times New Roman" panose="02020603050405020304" pitchFamily="18" charset="0"/>
                <a:cs typeface="Times New Roman" panose="02020603050405020304" pitchFamily="18" charset="0"/>
              </a:rPr>
              <a:t>5. Increase damping of power oscillations</a:t>
            </a:r>
          </a:p>
          <a:p>
            <a:pPr algn="l">
              <a:lnSpc>
                <a:spcPct val="150000"/>
              </a:lnSpc>
            </a:pPr>
            <a:r>
              <a:rPr lang="en-IN" sz="1800" b="0" i="0" u="none" strike="noStrike" baseline="0" dirty="0">
                <a:latin typeface="Times New Roman" panose="02020603050405020304" pitchFamily="18" charset="0"/>
                <a:cs typeface="Times New Roman" panose="02020603050405020304" pitchFamily="18" charset="0"/>
              </a:rPr>
              <a:t>6. Reduce temporary overvoltage's</a:t>
            </a:r>
          </a:p>
          <a:p>
            <a:pPr algn="l">
              <a:lnSpc>
                <a:spcPct val="150000"/>
              </a:lnSpc>
            </a:pPr>
            <a:r>
              <a:rPr lang="en-IN" sz="1800" b="0" i="0" u="none" strike="noStrike" baseline="0" dirty="0">
                <a:latin typeface="Times New Roman" panose="02020603050405020304" pitchFamily="18" charset="0"/>
                <a:cs typeface="Times New Roman" panose="02020603050405020304" pitchFamily="18" charset="0"/>
              </a:rPr>
              <a:t>7. Damp sub synchronous oscillations</a:t>
            </a:r>
            <a:endParaRPr lang="en-IN" dirty="0">
              <a:latin typeface="Times New Roman" panose="02020603050405020304" pitchFamily="18" charset="0"/>
              <a:cs typeface="Times New Roman" panose="02020603050405020304" pitchFamily="18" charset="0"/>
            </a:endParaRPr>
          </a:p>
        </p:txBody>
      </p:sp>
      <p:sp>
        <p:nvSpPr>
          <p:cNvPr id="12" name="Content Placeholder 5">
            <a:extLst>
              <a:ext uri="{FF2B5EF4-FFF2-40B4-BE49-F238E27FC236}">
                <a16:creationId xmlns:a16="http://schemas.microsoft.com/office/drawing/2014/main" id="{ACBF5F09-E1EE-1E0B-D034-B8A9F7011E58}"/>
              </a:ext>
            </a:extLst>
          </p:cNvPr>
          <p:cNvSpPr>
            <a:spLocks noGrp="1"/>
          </p:cNvSpPr>
          <p:nvPr>
            <p:ph idx="13"/>
          </p:nvPr>
        </p:nvSpPr>
        <p:spPr>
          <a:xfrm>
            <a:off x="838200" y="5977909"/>
            <a:ext cx="10515600" cy="244211"/>
          </a:xfrm>
        </p:spPr>
        <p:txBody>
          <a:bodyPr/>
          <a:lstStyle/>
          <a:p>
            <a:r>
              <a:rPr lang="en-US" dirty="0"/>
              <a:t>Electric Power Generation, Transmission, and Distribution by Leonard L. Grigsby (Chapter 18)</a:t>
            </a:r>
            <a:endParaRPr lang="en-IN" dirty="0"/>
          </a:p>
        </p:txBody>
      </p:sp>
    </p:spTree>
    <p:extLst>
      <p:ext uri="{BB962C8B-B14F-4D97-AF65-F5344CB8AC3E}">
        <p14:creationId xmlns:p14="http://schemas.microsoft.com/office/powerpoint/2010/main" val="280724706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04F739-D199-1EBE-AF88-3F5AD52AEBFB}"/>
            </a:ext>
          </a:extLst>
        </p:cNvPr>
        <p:cNvGrpSpPr/>
        <p:nvPr/>
      </p:nvGrpSpPr>
      <p:grpSpPr>
        <a:xfrm>
          <a:off x="0" y="0"/>
          <a:ext cx="0" cy="0"/>
          <a:chOff x="0" y="0"/>
          <a:chExt cx="0" cy="0"/>
        </a:xfrm>
      </p:grpSpPr>
      <p:sp>
        <p:nvSpPr>
          <p:cNvPr id="3" name="Footer Placeholder 2">
            <a:extLst>
              <a:ext uri="{FF2B5EF4-FFF2-40B4-BE49-F238E27FC236}">
                <a16:creationId xmlns:a16="http://schemas.microsoft.com/office/drawing/2014/main" id="{AC5A8D45-2C3E-7881-A008-C6E61F8207D3}"/>
              </a:ext>
            </a:extLst>
          </p:cNvPr>
          <p:cNvSpPr>
            <a:spLocks noGrp="1"/>
          </p:cNvSpPr>
          <p:nvPr>
            <p:ph type="ftr" sz="quarter" idx="11"/>
          </p:nvPr>
        </p:nvSpPr>
        <p:spPr/>
        <p:txBody>
          <a:bodyPr/>
          <a:lstStyle/>
          <a:p>
            <a:r>
              <a:rPr lang="en-US"/>
              <a:t>Power Engineering II (EE-238) -- Prof. Sandeep Anand, IIT Bombay</a:t>
            </a:r>
            <a:endParaRPr lang="en-GB" dirty="0"/>
          </a:p>
        </p:txBody>
      </p:sp>
      <p:sp>
        <p:nvSpPr>
          <p:cNvPr id="4" name="Slide Number Placeholder 3">
            <a:extLst>
              <a:ext uri="{FF2B5EF4-FFF2-40B4-BE49-F238E27FC236}">
                <a16:creationId xmlns:a16="http://schemas.microsoft.com/office/drawing/2014/main" id="{6DA422A7-1A58-5218-35BF-4F8B3C02B5BB}"/>
              </a:ext>
            </a:extLst>
          </p:cNvPr>
          <p:cNvSpPr>
            <a:spLocks noGrp="1"/>
          </p:cNvSpPr>
          <p:nvPr>
            <p:ph type="sldNum" sz="quarter" idx="12"/>
          </p:nvPr>
        </p:nvSpPr>
        <p:spPr/>
        <p:txBody>
          <a:bodyPr/>
          <a:lstStyle/>
          <a:p>
            <a:fld id="{49596EAA-E04B-47F9-B760-52508BFA6EE9}" type="slidenum">
              <a:rPr lang="en-GB" smtClean="0"/>
              <a:t>42</a:t>
            </a:fld>
            <a:endParaRPr lang="en-GB"/>
          </a:p>
        </p:txBody>
      </p:sp>
      <p:sp>
        <p:nvSpPr>
          <p:cNvPr id="5" name="Title 4">
            <a:extLst>
              <a:ext uri="{FF2B5EF4-FFF2-40B4-BE49-F238E27FC236}">
                <a16:creationId xmlns:a16="http://schemas.microsoft.com/office/drawing/2014/main" id="{3B00BE4D-6B7F-C281-DCA6-89550F78C844}"/>
              </a:ext>
            </a:extLst>
          </p:cNvPr>
          <p:cNvSpPr>
            <a:spLocks noGrp="1"/>
          </p:cNvSpPr>
          <p:nvPr>
            <p:ph type="title"/>
          </p:nvPr>
        </p:nvSpPr>
        <p:spPr/>
        <p:txBody>
          <a:bodyPr/>
          <a:lstStyle/>
          <a:p>
            <a:r>
              <a:rPr lang="en-US" dirty="0"/>
              <a:t>SVC (cont.) </a:t>
            </a:r>
          </a:p>
        </p:txBody>
      </p:sp>
      <p:sp>
        <p:nvSpPr>
          <p:cNvPr id="6" name="Content Placeholder 5">
            <a:extLst>
              <a:ext uri="{FF2B5EF4-FFF2-40B4-BE49-F238E27FC236}">
                <a16:creationId xmlns:a16="http://schemas.microsoft.com/office/drawing/2014/main" id="{2E4CB392-2F71-B20F-8CC1-63B1D047B33D}"/>
              </a:ext>
            </a:extLst>
          </p:cNvPr>
          <p:cNvSpPr>
            <a:spLocks noGrp="1"/>
          </p:cNvSpPr>
          <p:nvPr>
            <p:ph idx="1"/>
          </p:nvPr>
        </p:nvSpPr>
        <p:spPr>
          <a:xfrm>
            <a:off x="838200" y="1200049"/>
            <a:ext cx="5938157" cy="4592324"/>
          </a:xfrm>
        </p:spPr>
        <p:txBody>
          <a:bodyPr>
            <a:normAutofit fontScale="92500" lnSpcReduction="10000"/>
          </a:bodyPr>
          <a:lstStyle/>
          <a:p>
            <a:pPr marL="0" indent="0">
              <a:buNone/>
            </a:pPr>
            <a:r>
              <a:rPr lang="en-US" sz="1800" b="1" dirty="0">
                <a:latin typeface="Times New Roman" panose="02020603050405020304" pitchFamily="18" charset="0"/>
                <a:cs typeface="Times New Roman" panose="02020603050405020304" pitchFamily="18" charset="0"/>
              </a:rPr>
              <a:t>If Voltage is Too High → Absorbs Reactive Power</a:t>
            </a:r>
          </a:p>
          <a:p>
            <a:r>
              <a:rPr lang="en-US" sz="1800" dirty="0">
                <a:latin typeface="Times New Roman" panose="02020603050405020304" pitchFamily="18" charset="0"/>
                <a:cs typeface="Times New Roman" panose="02020603050405020304" pitchFamily="18" charset="0"/>
              </a:rPr>
              <a:t>TCR (Inductive Mode) is Activated</a:t>
            </a:r>
          </a:p>
          <a:p>
            <a:r>
              <a:rPr lang="en-US" sz="1800" dirty="0">
                <a:latin typeface="Times New Roman" panose="02020603050405020304" pitchFamily="18" charset="0"/>
                <a:cs typeface="Times New Roman" panose="02020603050405020304" pitchFamily="18" charset="0"/>
              </a:rPr>
              <a:t>The thyristors control the current in a reactor, increasing inductive VAR absorption.</a:t>
            </a:r>
          </a:p>
          <a:p>
            <a:r>
              <a:rPr lang="en-US" sz="1800" dirty="0">
                <a:latin typeface="Times New Roman" panose="02020603050405020304" pitchFamily="18" charset="0"/>
                <a:cs typeface="Times New Roman" panose="02020603050405020304" pitchFamily="18" charset="0"/>
              </a:rPr>
              <a:t> This reduces system voltage by counteracting capacitive effects in the grid.</a:t>
            </a:r>
          </a:p>
          <a:p>
            <a:endParaRPr lang="en-US" sz="1800" dirty="0">
              <a:latin typeface="Times New Roman" panose="02020603050405020304" pitchFamily="18" charset="0"/>
              <a:cs typeface="Times New Roman" panose="02020603050405020304" pitchFamily="18" charset="0"/>
            </a:endParaRPr>
          </a:p>
          <a:p>
            <a:pPr marL="0" indent="0">
              <a:buNone/>
            </a:pPr>
            <a:r>
              <a:rPr lang="en-US" sz="1800" b="1" dirty="0">
                <a:latin typeface="Times New Roman" panose="02020603050405020304" pitchFamily="18" charset="0"/>
                <a:cs typeface="Times New Roman" panose="02020603050405020304" pitchFamily="18" charset="0"/>
              </a:rPr>
              <a:t>If Voltage is Too Low → Supplies Reactive Power</a:t>
            </a:r>
          </a:p>
          <a:p>
            <a:r>
              <a:rPr lang="en-US" sz="1800" dirty="0">
                <a:latin typeface="Times New Roman" panose="02020603050405020304" pitchFamily="18" charset="0"/>
                <a:cs typeface="Times New Roman" panose="02020603050405020304" pitchFamily="18" charset="0"/>
              </a:rPr>
              <a:t>TSC (Capacitive Mode) is Activated</a:t>
            </a:r>
          </a:p>
          <a:p>
            <a:r>
              <a:rPr lang="en-US" sz="1800" dirty="0">
                <a:latin typeface="Times New Roman" panose="02020603050405020304" pitchFamily="18" charset="0"/>
                <a:cs typeface="Times New Roman" panose="02020603050405020304" pitchFamily="18" charset="0"/>
              </a:rPr>
              <a:t>Thyristors switch capacitor banks to inject capacitive </a:t>
            </a:r>
            <a:r>
              <a:rPr lang="en-US" sz="1800" dirty="0" err="1">
                <a:latin typeface="Times New Roman" panose="02020603050405020304" pitchFamily="18" charset="0"/>
                <a:cs typeface="Times New Roman" panose="02020603050405020304" pitchFamily="18" charset="0"/>
              </a:rPr>
              <a:t>VARs.</a:t>
            </a:r>
            <a:endParaRPr lang="en-US" sz="1800" dirty="0">
              <a:latin typeface="Times New Roman" panose="02020603050405020304" pitchFamily="18" charset="0"/>
              <a:cs typeface="Times New Roman" panose="02020603050405020304" pitchFamily="18" charset="0"/>
            </a:endParaRPr>
          </a:p>
          <a:p>
            <a:r>
              <a:rPr lang="en-US" sz="1800" dirty="0">
                <a:latin typeface="Times New Roman" panose="02020603050405020304" pitchFamily="18" charset="0"/>
                <a:cs typeface="Times New Roman" panose="02020603050405020304" pitchFamily="18" charset="0"/>
              </a:rPr>
              <a:t>This increases system voltage by compensating for inductive loads.</a:t>
            </a:r>
          </a:p>
          <a:p>
            <a:endParaRPr lang="en-US" sz="1800" dirty="0">
              <a:latin typeface="Times New Roman" panose="02020603050405020304" pitchFamily="18" charset="0"/>
              <a:cs typeface="Times New Roman" panose="02020603050405020304" pitchFamily="18" charset="0"/>
            </a:endParaRPr>
          </a:p>
          <a:p>
            <a:pPr marL="0" indent="0">
              <a:buNone/>
            </a:pPr>
            <a:r>
              <a:rPr lang="en-US" sz="1800" dirty="0">
                <a:solidFill>
                  <a:srgbClr val="FF0000"/>
                </a:solidFill>
                <a:latin typeface="Times New Roman" panose="02020603050405020304" pitchFamily="18" charset="0"/>
                <a:cs typeface="Times New Roman" panose="02020603050405020304" pitchFamily="18" charset="0"/>
              </a:rPr>
              <a:t>May lead very large current if switches operated at high instantaneous voltage</a:t>
            </a:r>
            <a:endParaRPr lang="en-IN" sz="1800" dirty="0">
              <a:solidFill>
                <a:srgbClr val="FF0000"/>
              </a:solidFill>
              <a:latin typeface="Times New Roman" panose="02020603050405020304" pitchFamily="18" charset="0"/>
              <a:cs typeface="Times New Roman" panose="02020603050405020304" pitchFamily="18" charset="0"/>
            </a:endParaRPr>
          </a:p>
        </p:txBody>
      </p:sp>
      <p:pic>
        <p:nvPicPr>
          <p:cNvPr id="12" name="Picture 11">
            <a:extLst>
              <a:ext uri="{FF2B5EF4-FFF2-40B4-BE49-F238E27FC236}">
                <a16:creationId xmlns:a16="http://schemas.microsoft.com/office/drawing/2014/main" id="{646BD2E3-1C27-1135-8643-074FD554C4CE}"/>
              </a:ext>
            </a:extLst>
          </p:cNvPr>
          <p:cNvPicPr>
            <a:picLocks noChangeAspect="1"/>
          </p:cNvPicPr>
          <p:nvPr/>
        </p:nvPicPr>
        <p:blipFill>
          <a:blip r:embed="rId2"/>
          <a:srcRect l="4660" t="1991" r="6586"/>
          <a:stretch/>
        </p:blipFill>
        <p:spPr>
          <a:xfrm>
            <a:off x="8490857" y="1032969"/>
            <a:ext cx="3344635" cy="4373049"/>
          </a:xfrm>
          <a:prstGeom prst="rect">
            <a:avLst/>
          </a:prstGeom>
        </p:spPr>
      </p:pic>
      <p:sp>
        <p:nvSpPr>
          <p:cNvPr id="16" name="Content Placeholder 5">
            <a:extLst>
              <a:ext uri="{FF2B5EF4-FFF2-40B4-BE49-F238E27FC236}">
                <a16:creationId xmlns:a16="http://schemas.microsoft.com/office/drawing/2014/main" id="{05FE043A-3EDF-BBE5-543D-2A75399FFA97}"/>
              </a:ext>
            </a:extLst>
          </p:cNvPr>
          <p:cNvSpPr>
            <a:spLocks noGrp="1"/>
          </p:cNvSpPr>
          <p:nvPr>
            <p:ph idx="13"/>
          </p:nvPr>
        </p:nvSpPr>
        <p:spPr>
          <a:xfrm>
            <a:off x="838200" y="5977909"/>
            <a:ext cx="10515600" cy="244211"/>
          </a:xfrm>
        </p:spPr>
        <p:txBody>
          <a:bodyPr/>
          <a:lstStyle/>
          <a:p>
            <a:r>
              <a:rPr lang="en-US" dirty="0">
                <a:latin typeface="Times New Roman" panose="02020603050405020304" pitchFamily="18" charset="0"/>
                <a:cs typeface="Times New Roman" panose="02020603050405020304" pitchFamily="18" charset="0"/>
              </a:rPr>
              <a:t>Electric Power Generation, Transmission, and Distribution by Leonard L. Grigsby (Chapter 18)</a:t>
            </a:r>
            <a:endParaRPr lang="en-IN" dirty="0">
              <a:latin typeface="Times New Roman" panose="02020603050405020304" pitchFamily="18" charset="0"/>
              <a:cs typeface="Times New Roman" panose="02020603050405020304" pitchFamily="18" charset="0"/>
            </a:endParaRPr>
          </a:p>
        </p:txBody>
      </p:sp>
      <p:sp>
        <p:nvSpPr>
          <p:cNvPr id="18" name="TextBox 17">
            <a:extLst>
              <a:ext uri="{FF2B5EF4-FFF2-40B4-BE49-F238E27FC236}">
                <a16:creationId xmlns:a16="http://schemas.microsoft.com/office/drawing/2014/main" id="{39901A9E-AE8C-9B22-A636-74C69F1F3C91}"/>
              </a:ext>
            </a:extLst>
          </p:cNvPr>
          <p:cNvSpPr txBox="1"/>
          <p:nvPr/>
        </p:nvSpPr>
        <p:spPr>
          <a:xfrm>
            <a:off x="7111093" y="5455699"/>
            <a:ext cx="5080908" cy="738664"/>
          </a:xfrm>
          <a:prstGeom prst="rect">
            <a:avLst/>
          </a:prstGeom>
          <a:noFill/>
        </p:spPr>
        <p:txBody>
          <a:bodyPr wrap="square">
            <a:spAutoFit/>
          </a:bodyPr>
          <a:lstStyle/>
          <a:p>
            <a:pPr algn="l"/>
            <a:r>
              <a:rPr lang="en-US" sz="1400" b="0" i="0" u="none" strike="noStrike" baseline="0" dirty="0">
                <a:latin typeface="Times New Roman" panose="02020603050405020304" pitchFamily="18" charset="0"/>
                <a:cs typeface="Times New Roman" panose="02020603050405020304" pitchFamily="18" charset="0"/>
              </a:rPr>
              <a:t>Three versions of SVC. (a) TCR with fixed capacitor bank; (b) TCR with switched capacitor banks; and (c) thyristor-switched capacitor compensator</a:t>
            </a:r>
            <a:endParaRPr lang="en-IN"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7182852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53656D-44FA-D7B0-59FC-CA6D44BCAE12}"/>
            </a:ext>
          </a:extLst>
        </p:cNvPr>
        <p:cNvGrpSpPr/>
        <p:nvPr/>
      </p:nvGrpSpPr>
      <p:grpSpPr>
        <a:xfrm>
          <a:off x="0" y="0"/>
          <a:ext cx="0" cy="0"/>
          <a:chOff x="0" y="0"/>
          <a:chExt cx="0" cy="0"/>
        </a:xfrm>
      </p:grpSpPr>
      <p:sp>
        <p:nvSpPr>
          <p:cNvPr id="3" name="Footer Placeholder 2">
            <a:extLst>
              <a:ext uri="{FF2B5EF4-FFF2-40B4-BE49-F238E27FC236}">
                <a16:creationId xmlns:a16="http://schemas.microsoft.com/office/drawing/2014/main" id="{828EA683-F4FB-2AFF-C8DE-D9148F67F565}"/>
              </a:ext>
            </a:extLst>
          </p:cNvPr>
          <p:cNvSpPr>
            <a:spLocks noGrp="1"/>
          </p:cNvSpPr>
          <p:nvPr>
            <p:ph type="ftr" sz="quarter" idx="11"/>
          </p:nvPr>
        </p:nvSpPr>
        <p:spPr/>
        <p:txBody>
          <a:bodyPr/>
          <a:lstStyle/>
          <a:p>
            <a:r>
              <a:rPr lang="en-US"/>
              <a:t>Power Engineering II (EE-238) -- Prof. Sandeep Anand, IIT Bombay</a:t>
            </a:r>
            <a:endParaRPr lang="en-GB" dirty="0"/>
          </a:p>
        </p:txBody>
      </p:sp>
      <p:sp>
        <p:nvSpPr>
          <p:cNvPr id="4" name="Slide Number Placeholder 3">
            <a:extLst>
              <a:ext uri="{FF2B5EF4-FFF2-40B4-BE49-F238E27FC236}">
                <a16:creationId xmlns:a16="http://schemas.microsoft.com/office/drawing/2014/main" id="{E3414AD8-3346-B497-CE93-8E78FAAD0679}"/>
              </a:ext>
            </a:extLst>
          </p:cNvPr>
          <p:cNvSpPr>
            <a:spLocks noGrp="1"/>
          </p:cNvSpPr>
          <p:nvPr>
            <p:ph type="sldNum" sz="quarter" idx="12"/>
          </p:nvPr>
        </p:nvSpPr>
        <p:spPr/>
        <p:txBody>
          <a:bodyPr/>
          <a:lstStyle/>
          <a:p>
            <a:fld id="{49596EAA-E04B-47F9-B760-52508BFA6EE9}" type="slidenum">
              <a:rPr lang="en-GB" smtClean="0"/>
              <a:t>43</a:t>
            </a:fld>
            <a:endParaRPr lang="en-GB"/>
          </a:p>
        </p:txBody>
      </p:sp>
      <p:sp>
        <p:nvSpPr>
          <p:cNvPr id="5" name="Title 4">
            <a:extLst>
              <a:ext uri="{FF2B5EF4-FFF2-40B4-BE49-F238E27FC236}">
                <a16:creationId xmlns:a16="http://schemas.microsoft.com/office/drawing/2014/main" id="{66D94879-19B2-FC02-571B-788302957189}"/>
              </a:ext>
            </a:extLst>
          </p:cNvPr>
          <p:cNvSpPr>
            <a:spLocks noGrp="1"/>
          </p:cNvSpPr>
          <p:nvPr>
            <p:ph type="title"/>
          </p:nvPr>
        </p:nvSpPr>
        <p:spPr/>
        <p:txBody>
          <a:bodyPr/>
          <a:lstStyle/>
          <a:p>
            <a:r>
              <a:rPr lang="en-US" dirty="0"/>
              <a:t>STATCOM </a:t>
            </a:r>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3F276EC5-F06C-6426-BE75-DEF82AB7CE98}"/>
                  </a:ext>
                </a:extLst>
              </p:cNvPr>
              <p:cNvSpPr>
                <a:spLocks noGrp="1"/>
              </p:cNvSpPr>
              <p:nvPr>
                <p:ph idx="1"/>
              </p:nvPr>
            </p:nvSpPr>
            <p:spPr>
              <a:xfrm>
                <a:off x="838200" y="1200049"/>
                <a:ext cx="6256564" cy="4592324"/>
              </a:xfrm>
            </p:spPr>
            <p:txBody>
              <a:bodyPr>
                <a:normAutofit/>
              </a:bodyPr>
              <a:lstStyle/>
              <a:p>
                <a:r>
                  <a:rPr lang="en-US" sz="1800" dirty="0">
                    <a:latin typeface="Times New Roman" panose="02020603050405020304" pitchFamily="18" charset="0"/>
                    <a:cs typeface="Times New Roman" panose="02020603050405020304" pitchFamily="18" charset="0"/>
                  </a:rPr>
                  <a:t>VSC connected to a power system using coupling reactance.</a:t>
                </a:r>
              </a:p>
              <a:p>
                <a:r>
                  <a:rPr lang="en-US" sz="1800" dirty="0">
                    <a:latin typeface="Times New Roman" panose="02020603050405020304" pitchFamily="18" charset="0"/>
                    <a:cs typeface="Times New Roman" panose="02020603050405020304" pitchFamily="18" charset="0"/>
                  </a:rPr>
                  <a:t>Uses transistor to </a:t>
                </a:r>
                <a:r>
                  <a:rPr lang="en-US" sz="1800" dirty="0" err="1">
                    <a:latin typeface="Times New Roman" panose="02020603050405020304" pitchFamily="18" charset="0"/>
                    <a:cs typeface="Times New Roman" panose="02020603050405020304" pitchFamily="18" charset="0"/>
                  </a:rPr>
                  <a:t>systhesize</a:t>
                </a:r>
                <a:r>
                  <a:rPr lang="en-US" sz="1800" dirty="0">
                    <a:latin typeface="Times New Roman" panose="02020603050405020304" pitchFamily="18" charset="0"/>
                    <a:cs typeface="Times New Roman" panose="02020603050405020304" pitchFamily="18" charset="0"/>
                  </a:rPr>
                  <a:t> sine wave at o/p</a:t>
                </a:r>
              </a:p>
              <a:p>
                <a14:m>
                  <m:oMath xmlns:m="http://schemas.openxmlformats.org/officeDocument/2006/math">
                    <m:sSub>
                      <m:sSubPr>
                        <m:ctrlPr>
                          <a:rPr lang="en-US" sz="1800" b="0" i="1" smtClean="0">
                            <a:latin typeface="Cambria Math" panose="02040503050406030204" pitchFamily="18" charset="0"/>
                            <a:cs typeface="Times New Roman" panose="02020603050405020304" pitchFamily="18" charset="0"/>
                          </a:rPr>
                        </m:ctrlPr>
                      </m:sSubPr>
                      <m:e>
                        <m:r>
                          <a:rPr lang="en-US" sz="1800" b="0" i="1" smtClean="0">
                            <a:latin typeface="Cambria Math" panose="02040503050406030204" pitchFamily="18" charset="0"/>
                            <a:cs typeface="Times New Roman" panose="02020603050405020304" pitchFamily="18" charset="0"/>
                          </a:rPr>
                          <m:t>𝑉</m:t>
                        </m:r>
                      </m:e>
                      <m:sub>
                        <m:r>
                          <a:rPr lang="en-US" sz="1800" b="0" i="1" smtClean="0">
                            <a:latin typeface="Cambria Math" panose="02040503050406030204" pitchFamily="18" charset="0"/>
                            <a:cs typeface="Times New Roman" panose="02020603050405020304" pitchFamily="18" charset="0"/>
                          </a:rPr>
                          <m:t>𝑆𝑇𝐴𝑇𝐶𝑂𝑀</m:t>
                        </m:r>
                      </m:sub>
                    </m:sSub>
                    <m:r>
                      <a:rPr lang="en-US" sz="1800" b="0" i="1" smtClean="0">
                        <a:latin typeface="Cambria Math" panose="02040503050406030204" pitchFamily="18" charset="0"/>
                        <a:cs typeface="Times New Roman" panose="02020603050405020304" pitchFamily="18" charset="0"/>
                      </a:rPr>
                      <m:t> &amp; </m:t>
                    </m:r>
                    <m:sSub>
                      <m:sSubPr>
                        <m:ctrlPr>
                          <a:rPr lang="en-US" sz="1800" b="0" i="1" smtClean="0">
                            <a:latin typeface="Cambria Math" panose="02040503050406030204" pitchFamily="18" charset="0"/>
                            <a:cs typeface="Times New Roman" panose="02020603050405020304" pitchFamily="18" charset="0"/>
                          </a:rPr>
                        </m:ctrlPr>
                      </m:sSubPr>
                      <m:e>
                        <m:r>
                          <a:rPr lang="en-US" sz="1800" b="0" i="1" smtClean="0">
                            <a:latin typeface="Cambria Math" panose="02040503050406030204" pitchFamily="18" charset="0"/>
                            <a:cs typeface="Times New Roman" panose="02020603050405020304" pitchFamily="18" charset="0"/>
                          </a:rPr>
                          <m:t>𝑉</m:t>
                        </m:r>
                      </m:e>
                      <m:sub>
                        <m:r>
                          <a:rPr lang="en-US" sz="1800" b="0" i="1" smtClean="0">
                            <a:latin typeface="Cambria Math" panose="02040503050406030204" pitchFamily="18" charset="0"/>
                            <a:cs typeface="Times New Roman" panose="02020603050405020304" pitchFamily="18" charset="0"/>
                          </a:rPr>
                          <m:t>𝑡𝑒𝑟𝑚𝑖𝑛𝑎𝑙</m:t>
                        </m:r>
                      </m:sub>
                    </m:sSub>
                  </m:oMath>
                </a14:m>
                <a:r>
                  <a:rPr lang="en-US" sz="1800" dirty="0">
                    <a:latin typeface="Times New Roman" panose="02020603050405020304" pitchFamily="18" charset="0"/>
                    <a:cs typeface="Times New Roman" panose="02020603050405020304" pitchFamily="18" charset="0"/>
                  </a:rPr>
                  <a:t> are in phase: Real power zero: (small phase difference for losses in VSC)</a:t>
                </a:r>
              </a:p>
              <a:p>
                <a:endParaRPr lang="en-US" sz="1800" dirty="0">
                  <a:latin typeface="Times New Roman" panose="02020603050405020304" pitchFamily="18" charset="0"/>
                  <a:cs typeface="Times New Roman" panose="02020603050405020304" pitchFamily="18" charset="0"/>
                </a:endParaRPr>
              </a:p>
              <a:p>
                <a:pPr>
                  <a:buFont typeface="Wingdings" panose="05000000000000000000" pitchFamily="2" charset="2"/>
                  <a:buChar char="ü"/>
                </a:pPr>
                <a:r>
                  <a:rPr lang="en-US" sz="1800"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sz="1800" b="0" i="1" smtClean="0">
                            <a:latin typeface="Cambria Math" panose="02040503050406030204" pitchFamily="18" charset="0"/>
                            <a:cs typeface="Times New Roman" panose="02020603050405020304" pitchFamily="18" charset="0"/>
                          </a:rPr>
                        </m:ctrlPr>
                      </m:sSubPr>
                      <m:e>
                        <m:r>
                          <a:rPr lang="en-US" sz="1800" b="0" i="1" smtClean="0">
                            <a:latin typeface="Cambria Math" panose="02040503050406030204" pitchFamily="18" charset="0"/>
                            <a:cs typeface="Times New Roman" panose="02020603050405020304" pitchFamily="18" charset="0"/>
                          </a:rPr>
                          <m:t>𝑉</m:t>
                        </m:r>
                      </m:e>
                      <m:sub>
                        <m:r>
                          <a:rPr lang="en-US" sz="1800" b="0" i="1" smtClean="0">
                            <a:latin typeface="Cambria Math" panose="02040503050406030204" pitchFamily="18" charset="0"/>
                            <a:cs typeface="Times New Roman" panose="02020603050405020304" pitchFamily="18" charset="0"/>
                          </a:rPr>
                          <m:t>𝑆𝑇𝐴𝑇𝐶𝑂𝑀</m:t>
                        </m:r>
                      </m:sub>
                    </m:sSub>
                    <m:r>
                      <a:rPr lang="en-US" sz="1800" b="0" i="1" smtClean="0">
                        <a:latin typeface="Cambria Math" panose="02040503050406030204" pitchFamily="18" charset="0"/>
                        <a:cs typeface="Times New Roman" panose="02020603050405020304" pitchFamily="18" charset="0"/>
                      </a:rPr>
                      <m:t>&gt;</m:t>
                    </m:r>
                    <m:sSub>
                      <m:sSubPr>
                        <m:ctrlPr>
                          <a:rPr lang="en-US" sz="1800" b="0" i="1" smtClean="0">
                            <a:latin typeface="Cambria Math" panose="02040503050406030204" pitchFamily="18" charset="0"/>
                            <a:cs typeface="Times New Roman" panose="02020603050405020304" pitchFamily="18" charset="0"/>
                          </a:rPr>
                        </m:ctrlPr>
                      </m:sSubPr>
                      <m:e>
                        <m:r>
                          <a:rPr lang="en-US" sz="1800" b="0" i="1" smtClean="0">
                            <a:latin typeface="Cambria Math" panose="02040503050406030204" pitchFamily="18" charset="0"/>
                            <a:cs typeface="Times New Roman" panose="02020603050405020304" pitchFamily="18" charset="0"/>
                          </a:rPr>
                          <m:t>𝑉</m:t>
                        </m:r>
                      </m:e>
                      <m:sub>
                        <m:r>
                          <a:rPr lang="en-US" sz="1800" b="0" i="1" smtClean="0">
                            <a:latin typeface="Cambria Math" panose="02040503050406030204" pitchFamily="18" charset="0"/>
                            <a:cs typeface="Times New Roman" panose="02020603050405020304" pitchFamily="18" charset="0"/>
                          </a:rPr>
                          <m:t>𝑡𝑒𝑟𝑚𝑖𝑛𝑎𝑙</m:t>
                        </m:r>
                      </m:sub>
                    </m:sSub>
                  </m:oMath>
                </a14:m>
                <a:r>
                  <a:rPr lang="en-IN" sz="1800" dirty="0">
                    <a:latin typeface="Times New Roman" panose="02020603050405020304" pitchFamily="18" charset="0"/>
                    <a:cs typeface="Times New Roman" panose="02020603050405020304" pitchFamily="18" charset="0"/>
                  </a:rPr>
                  <a:t>: Reactive power generated</a:t>
                </a:r>
              </a:p>
              <a:p>
                <a:pPr>
                  <a:buFont typeface="Wingdings" panose="05000000000000000000" pitchFamily="2" charset="2"/>
                  <a:buChar char="ü"/>
                </a:pPr>
                <a:r>
                  <a:rPr lang="en-US" sz="1800"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sz="1800" b="0" i="1" smtClean="0">
                            <a:latin typeface="Cambria Math" panose="02040503050406030204" pitchFamily="18" charset="0"/>
                            <a:cs typeface="Times New Roman" panose="02020603050405020304" pitchFamily="18" charset="0"/>
                          </a:rPr>
                        </m:ctrlPr>
                      </m:sSubPr>
                      <m:e>
                        <m:r>
                          <a:rPr lang="en-US" sz="1800" b="0" i="1" smtClean="0">
                            <a:latin typeface="Cambria Math" panose="02040503050406030204" pitchFamily="18" charset="0"/>
                            <a:cs typeface="Times New Roman" panose="02020603050405020304" pitchFamily="18" charset="0"/>
                          </a:rPr>
                          <m:t>𝑉</m:t>
                        </m:r>
                      </m:e>
                      <m:sub>
                        <m:r>
                          <a:rPr lang="en-US" sz="1800" b="0" i="1" smtClean="0">
                            <a:latin typeface="Cambria Math" panose="02040503050406030204" pitchFamily="18" charset="0"/>
                            <a:cs typeface="Times New Roman" panose="02020603050405020304" pitchFamily="18" charset="0"/>
                          </a:rPr>
                          <m:t>𝑆𝑇𝐴𝑇𝐶𝑂𝑀</m:t>
                        </m:r>
                      </m:sub>
                    </m:sSub>
                    <m:r>
                      <a:rPr lang="en-US" sz="1800" b="0" i="1" smtClean="0">
                        <a:latin typeface="Cambria Math" panose="02040503050406030204" pitchFamily="18" charset="0"/>
                        <a:cs typeface="Times New Roman" panose="02020603050405020304" pitchFamily="18" charset="0"/>
                      </a:rPr>
                      <m:t>&lt;</m:t>
                    </m:r>
                    <m:sSub>
                      <m:sSubPr>
                        <m:ctrlPr>
                          <a:rPr lang="en-US" sz="1800" b="0" i="1" smtClean="0">
                            <a:latin typeface="Cambria Math" panose="02040503050406030204" pitchFamily="18" charset="0"/>
                            <a:cs typeface="Times New Roman" panose="02020603050405020304" pitchFamily="18" charset="0"/>
                          </a:rPr>
                        </m:ctrlPr>
                      </m:sSubPr>
                      <m:e>
                        <m:r>
                          <a:rPr lang="en-US" sz="1800" b="0" i="1" smtClean="0">
                            <a:latin typeface="Cambria Math" panose="02040503050406030204" pitchFamily="18" charset="0"/>
                            <a:cs typeface="Times New Roman" panose="02020603050405020304" pitchFamily="18" charset="0"/>
                          </a:rPr>
                          <m:t>𝑉</m:t>
                        </m:r>
                      </m:e>
                      <m:sub>
                        <m:r>
                          <a:rPr lang="en-US" sz="1800" b="0" i="1" smtClean="0">
                            <a:latin typeface="Cambria Math" panose="02040503050406030204" pitchFamily="18" charset="0"/>
                            <a:cs typeface="Times New Roman" panose="02020603050405020304" pitchFamily="18" charset="0"/>
                          </a:rPr>
                          <m:t>𝑡𝑒𝑟𝑚𝑖𝑛𝑎𝑙</m:t>
                        </m:r>
                      </m:sub>
                    </m:sSub>
                  </m:oMath>
                </a14:m>
                <a:r>
                  <a:rPr lang="en-IN" sz="1800" dirty="0">
                    <a:latin typeface="Times New Roman" panose="02020603050405020304" pitchFamily="18" charset="0"/>
                    <a:cs typeface="Times New Roman" panose="02020603050405020304" pitchFamily="18" charset="0"/>
                  </a:rPr>
                  <a:t>: Reactive power absorbed</a:t>
                </a:r>
              </a:p>
              <a:p>
                <a:pPr>
                  <a:buFont typeface="Wingdings" panose="05000000000000000000" pitchFamily="2" charset="2"/>
                  <a:buChar char="ü"/>
                </a:pPr>
                <a:endParaRPr lang="en-IN" sz="1800" dirty="0">
                  <a:latin typeface="Times New Roman" panose="02020603050405020304" pitchFamily="18" charset="0"/>
                  <a:cs typeface="Times New Roman" panose="02020603050405020304" pitchFamily="18" charset="0"/>
                </a:endParaRPr>
              </a:p>
              <a:p>
                <a:pPr marL="0" indent="0">
                  <a:buNone/>
                </a:pPr>
                <a:r>
                  <a:rPr lang="en-US" sz="1800" dirty="0">
                    <a:latin typeface="Times New Roman" panose="02020603050405020304" pitchFamily="18" charset="0"/>
                    <a:cs typeface="Times New Roman" panose="02020603050405020304" pitchFamily="18" charset="0"/>
                  </a:rPr>
                  <a:t>STATCOMs can be controlled very fast and have a smaller physical equipment footprint than SVCs.</a:t>
                </a:r>
                <a:endParaRPr lang="en-IN" sz="1800" dirty="0">
                  <a:latin typeface="Times New Roman" panose="02020603050405020304" pitchFamily="18" charset="0"/>
                  <a:cs typeface="Times New Roman" panose="02020603050405020304" pitchFamily="18" charset="0"/>
                </a:endParaRPr>
              </a:p>
              <a:p>
                <a:pPr marL="0" indent="0">
                  <a:buNone/>
                </a:pPr>
                <a:endParaRPr lang="en-IN" sz="1800" dirty="0">
                  <a:latin typeface="Times New Roman" panose="02020603050405020304" pitchFamily="18" charset="0"/>
                  <a:cs typeface="Times New Roman" panose="02020603050405020304" pitchFamily="18" charset="0"/>
                </a:endParaRPr>
              </a:p>
            </p:txBody>
          </p:sp>
        </mc:Choice>
        <mc:Fallback xmlns="">
          <p:sp>
            <p:nvSpPr>
              <p:cNvPr id="6" name="Content Placeholder 5">
                <a:extLst>
                  <a:ext uri="{FF2B5EF4-FFF2-40B4-BE49-F238E27FC236}">
                    <a16:creationId xmlns:a16="http://schemas.microsoft.com/office/drawing/2014/main" id="{3F276EC5-F06C-6426-BE75-DEF82AB7CE98}"/>
                  </a:ext>
                </a:extLst>
              </p:cNvPr>
              <p:cNvSpPr>
                <a:spLocks noGrp="1" noRot="1" noChangeAspect="1" noMove="1" noResize="1" noEditPoints="1" noAdjustHandles="1" noChangeArrowheads="1" noChangeShapeType="1" noTextEdit="1"/>
              </p:cNvSpPr>
              <p:nvPr>
                <p:ph idx="1"/>
              </p:nvPr>
            </p:nvSpPr>
            <p:spPr>
              <a:xfrm>
                <a:off x="838200" y="1200049"/>
                <a:ext cx="6256564" cy="4592324"/>
              </a:xfrm>
              <a:blipFill>
                <a:blip r:embed="rId2"/>
                <a:stretch>
                  <a:fillRect l="-877" t="-1328"/>
                </a:stretch>
              </a:blipFill>
            </p:spPr>
            <p:txBody>
              <a:bodyPr/>
              <a:lstStyle/>
              <a:p>
                <a:r>
                  <a:rPr lang="en-IN">
                    <a:noFill/>
                  </a:rPr>
                  <a:t> </a:t>
                </a:r>
              </a:p>
            </p:txBody>
          </p:sp>
        </mc:Fallback>
      </mc:AlternateContent>
      <p:sp>
        <p:nvSpPr>
          <p:cNvPr id="16" name="Content Placeholder 5">
            <a:extLst>
              <a:ext uri="{FF2B5EF4-FFF2-40B4-BE49-F238E27FC236}">
                <a16:creationId xmlns:a16="http://schemas.microsoft.com/office/drawing/2014/main" id="{6246B05E-A70C-B4F4-D642-AD95AC6A3B12}"/>
              </a:ext>
            </a:extLst>
          </p:cNvPr>
          <p:cNvSpPr>
            <a:spLocks noGrp="1"/>
          </p:cNvSpPr>
          <p:nvPr>
            <p:ph idx="13"/>
          </p:nvPr>
        </p:nvSpPr>
        <p:spPr>
          <a:xfrm>
            <a:off x="838200" y="5977909"/>
            <a:ext cx="10515600" cy="244211"/>
          </a:xfrm>
        </p:spPr>
        <p:txBody>
          <a:bodyPr/>
          <a:lstStyle/>
          <a:p>
            <a:r>
              <a:rPr lang="en-US" dirty="0"/>
              <a:t>B.M. Weedy , ‘Electric Power Systems’, Wiley (chapter 5)</a:t>
            </a:r>
          </a:p>
        </p:txBody>
      </p:sp>
      <p:pic>
        <p:nvPicPr>
          <p:cNvPr id="7" name="Picture 6">
            <a:extLst>
              <a:ext uri="{FF2B5EF4-FFF2-40B4-BE49-F238E27FC236}">
                <a16:creationId xmlns:a16="http://schemas.microsoft.com/office/drawing/2014/main" id="{673AB4D9-357B-6DF7-0073-529AA38040A6}"/>
              </a:ext>
            </a:extLst>
          </p:cNvPr>
          <p:cNvPicPr>
            <a:picLocks noChangeAspect="1"/>
          </p:cNvPicPr>
          <p:nvPr/>
        </p:nvPicPr>
        <p:blipFill>
          <a:blip r:embed="rId3"/>
          <a:stretch>
            <a:fillRect/>
          </a:stretch>
        </p:blipFill>
        <p:spPr>
          <a:xfrm>
            <a:off x="7285940" y="1840826"/>
            <a:ext cx="4906060" cy="3143689"/>
          </a:xfrm>
          <a:prstGeom prst="rect">
            <a:avLst/>
          </a:prstGeom>
        </p:spPr>
      </p:pic>
    </p:spTree>
    <p:extLst>
      <p:ext uri="{BB962C8B-B14F-4D97-AF65-F5344CB8AC3E}">
        <p14:creationId xmlns:p14="http://schemas.microsoft.com/office/powerpoint/2010/main" val="38083868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052542-6262-35DD-E0E9-B6CF1699825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41E79A4-6D14-AAC6-D106-82B49C803120}"/>
              </a:ext>
            </a:extLst>
          </p:cNvPr>
          <p:cNvSpPr>
            <a:spLocks noGrp="1"/>
          </p:cNvSpPr>
          <p:nvPr>
            <p:ph type="title"/>
          </p:nvPr>
        </p:nvSpPr>
        <p:spPr>
          <a:xfrm>
            <a:off x="838200" y="2422525"/>
            <a:ext cx="10515600" cy="1006475"/>
          </a:xfrm>
        </p:spPr>
        <p:txBody>
          <a:bodyPr/>
          <a:lstStyle/>
          <a:p>
            <a:r>
              <a:rPr lang="en-US" dirty="0"/>
              <a:t>Lecture 6: Three-phase transformer</a:t>
            </a:r>
            <a:endParaRPr lang="en-IN" dirty="0"/>
          </a:p>
        </p:txBody>
      </p:sp>
      <p:sp>
        <p:nvSpPr>
          <p:cNvPr id="3" name="Footer Placeholder 2">
            <a:extLst>
              <a:ext uri="{FF2B5EF4-FFF2-40B4-BE49-F238E27FC236}">
                <a16:creationId xmlns:a16="http://schemas.microsoft.com/office/drawing/2014/main" id="{C490D111-03BB-4837-C55E-02BB675601DF}"/>
              </a:ext>
            </a:extLst>
          </p:cNvPr>
          <p:cNvSpPr>
            <a:spLocks noGrp="1"/>
          </p:cNvSpPr>
          <p:nvPr>
            <p:ph type="ftr" sz="quarter" idx="11"/>
          </p:nvPr>
        </p:nvSpPr>
        <p:spPr/>
        <p:txBody>
          <a:bodyPr/>
          <a:lstStyle/>
          <a:p>
            <a:r>
              <a:rPr lang="en-US"/>
              <a:t>Power Engineering II (EE-238) -- Prof. Sandeep Anand, IIT Bombay</a:t>
            </a:r>
            <a:endParaRPr lang="en-GB" dirty="0"/>
          </a:p>
        </p:txBody>
      </p:sp>
      <p:sp>
        <p:nvSpPr>
          <p:cNvPr id="4" name="Slide Number Placeholder 3">
            <a:extLst>
              <a:ext uri="{FF2B5EF4-FFF2-40B4-BE49-F238E27FC236}">
                <a16:creationId xmlns:a16="http://schemas.microsoft.com/office/drawing/2014/main" id="{F04045C1-9D9D-7AA7-16F0-1328D7A4D40A}"/>
              </a:ext>
            </a:extLst>
          </p:cNvPr>
          <p:cNvSpPr>
            <a:spLocks noGrp="1"/>
          </p:cNvSpPr>
          <p:nvPr>
            <p:ph type="sldNum" sz="quarter" idx="12"/>
          </p:nvPr>
        </p:nvSpPr>
        <p:spPr/>
        <p:txBody>
          <a:bodyPr/>
          <a:lstStyle/>
          <a:p>
            <a:fld id="{49596EAA-E04B-47F9-B760-52508BFA6EE9}" type="slidenum">
              <a:rPr lang="en-GB" smtClean="0"/>
              <a:t>44</a:t>
            </a:fld>
            <a:endParaRPr lang="en-GB"/>
          </a:p>
        </p:txBody>
      </p:sp>
    </p:spTree>
    <p:extLst>
      <p:ext uri="{BB962C8B-B14F-4D97-AF65-F5344CB8AC3E}">
        <p14:creationId xmlns:p14="http://schemas.microsoft.com/office/powerpoint/2010/main" val="142866256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14C0D0-A3A5-003D-BE17-E13FA576853E}"/>
            </a:ext>
          </a:extLst>
        </p:cNvPr>
        <p:cNvGrpSpPr/>
        <p:nvPr/>
      </p:nvGrpSpPr>
      <p:grpSpPr>
        <a:xfrm>
          <a:off x="0" y="0"/>
          <a:ext cx="0" cy="0"/>
          <a:chOff x="0" y="0"/>
          <a:chExt cx="0" cy="0"/>
        </a:xfrm>
      </p:grpSpPr>
      <p:sp>
        <p:nvSpPr>
          <p:cNvPr id="3" name="Footer Placeholder 2">
            <a:extLst>
              <a:ext uri="{FF2B5EF4-FFF2-40B4-BE49-F238E27FC236}">
                <a16:creationId xmlns:a16="http://schemas.microsoft.com/office/drawing/2014/main" id="{482D3B76-74B0-56DB-1B8C-57A604F69D63}"/>
              </a:ext>
            </a:extLst>
          </p:cNvPr>
          <p:cNvSpPr>
            <a:spLocks noGrp="1"/>
          </p:cNvSpPr>
          <p:nvPr>
            <p:ph type="ftr" sz="quarter" idx="11"/>
          </p:nvPr>
        </p:nvSpPr>
        <p:spPr/>
        <p:txBody>
          <a:bodyPr/>
          <a:lstStyle/>
          <a:p>
            <a:r>
              <a:rPr lang="en-US"/>
              <a:t>Power Engineering II (EE-238) -- Prof. Sandeep Anand, IIT Bombay</a:t>
            </a:r>
            <a:endParaRPr lang="en-GB" dirty="0"/>
          </a:p>
        </p:txBody>
      </p:sp>
      <p:sp>
        <p:nvSpPr>
          <p:cNvPr id="4" name="Slide Number Placeholder 3">
            <a:extLst>
              <a:ext uri="{FF2B5EF4-FFF2-40B4-BE49-F238E27FC236}">
                <a16:creationId xmlns:a16="http://schemas.microsoft.com/office/drawing/2014/main" id="{5068A027-CE25-00AF-E8B0-5CDBC164B365}"/>
              </a:ext>
            </a:extLst>
          </p:cNvPr>
          <p:cNvSpPr>
            <a:spLocks noGrp="1"/>
          </p:cNvSpPr>
          <p:nvPr>
            <p:ph type="sldNum" sz="quarter" idx="12"/>
          </p:nvPr>
        </p:nvSpPr>
        <p:spPr/>
        <p:txBody>
          <a:bodyPr/>
          <a:lstStyle/>
          <a:p>
            <a:fld id="{49596EAA-E04B-47F9-B760-52508BFA6EE9}" type="slidenum">
              <a:rPr lang="en-GB" smtClean="0"/>
              <a:t>45</a:t>
            </a:fld>
            <a:endParaRPr lang="en-GB"/>
          </a:p>
        </p:txBody>
      </p:sp>
      <p:sp>
        <p:nvSpPr>
          <p:cNvPr id="5" name="Title 4">
            <a:extLst>
              <a:ext uri="{FF2B5EF4-FFF2-40B4-BE49-F238E27FC236}">
                <a16:creationId xmlns:a16="http://schemas.microsoft.com/office/drawing/2014/main" id="{699BD6FC-44D7-12B9-F34F-4078904779B9}"/>
              </a:ext>
            </a:extLst>
          </p:cNvPr>
          <p:cNvSpPr>
            <a:spLocks noGrp="1"/>
          </p:cNvSpPr>
          <p:nvPr>
            <p:ph type="title"/>
          </p:nvPr>
        </p:nvSpPr>
        <p:spPr/>
        <p:txBody>
          <a:bodyPr/>
          <a:lstStyle/>
          <a:p>
            <a:r>
              <a:rPr lang="en-US" dirty="0"/>
              <a:t>Transformer</a:t>
            </a:r>
          </a:p>
        </p:txBody>
      </p:sp>
      <p:sp>
        <p:nvSpPr>
          <p:cNvPr id="6" name="Content Placeholder 5">
            <a:extLst>
              <a:ext uri="{FF2B5EF4-FFF2-40B4-BE49-F238E27FC236}">
                <a16:creationId xmlns:a16="http://schemas.microsoft.com/office/drawing/2014/main" id="{11225445-768D-465F-7998-E369D334D40B}"/>
              </a:ext>
            </a:extLst>
          </p:cNvPr>
          <p:cNvSpPr>
            <a:spLocks noGrp="1"/>
          </p:cNvSpPr>
          <p:nvPr>
            <p:ph idx="1"/>
          </p:nvPr>
        </p:nvSpPr>
        <p:spPr>
          <a:xfrm>
            <a:off x="838200" y="1200049"/>
            <a:ext cx="7709807" cy="4592324"/>
          </a:xfrm>
        </p:spPr>
        <p:txBody>
          <a:bodyPr>
            <a:noAutofit/>
          </a:bodyPr>
          <a:lstStyle/>
          <a:p>
            <a:pPr>
              <a:buNone/>
            </a:pPr>
            <a:r>
              <a:rPr lang="en-US" sz="1600" b="1" dirty="0">
                <a:latin typeface="Times New Roman" panose="02020603050405020304" pitchFamily="18" charset="0"/>
                <a:cs typeface="Times New Roman" panose="02020603050405020304" pitchFamily="18" charset="0"/>
              </a:rPr>
              <a:t>Types of Transformers</a:t>
            </a:r>
          </a:p>
          <a:p>
            <a:pPr>
              <a:buFont typeface="Arial" panose="020B0604020202020204" pitchFamily="34" charset="0"/>
              <a:buChar char="•"/>
            </a:pPr>
            <a:r>
              <a:rPr lang="en-US" sz="1600" b="1" dirty="0">
                <a:latin typeface="Times New Roman" panose="02020603050405020304" pitchFamily="18" charset="0"/>
                <a:cs typeface="Times New Roman" panose="02020603050405020304" pitchFamily="18" charset="0"/>
              </a:rPr>
              <a:t>Distribution Transformers</a:t>
            </a:r>
            <a:r>
              <a:rPr lang="en-US" sz="1600" dirty="0">
                <a:latin typeface="Times New Roman" panose="02020603050405020304" pitchFamily="18" charset="0"/>
                <a:cs typeface="Times New Roman" panose="02020603050405020304" pitchFamily="18" charset="0"/>
              </a:rPr>
              <a:t>:</a:t>
            </a:r>
          </a:p>
          <a:p>
            <a:pPr marL="742950" lvl="1"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Rated up to </a:t>
            </a:r>
            <a:r>
              <a:rPr lang="en-US" sz="1600" b="1" dirty="0">
                <a:latin typeface="Times New Roman" panose="02020603050405020304" pitchFamily="18" charset="0"/>
                <a:cs typeface="Times New Roman" panose="02020603050405020304" pitchFamily="18" charset="0"/>
              </a:rPr>
              <a:t>500 kVA</a:t>
            </a:r>
            <a:r>
              <a:rPr lang="en-US" sz="1600" dirty="0">
                <a:latin typeface="Times New Roman" panose="02020603050405020304" pitchFamily="18" charset="0"/>
                <a:cs typeface="Times New Roman" panose="02020603050405020304" pitchFamily="18" charset="0"/>
              </a:rPr>
              <a:t> and </a:t>
            </a:r>
            <a:r>
              <a:rPr lang="en-US" sz="1600" b="1" dirty="0">
                <a:latin typeface="Times New Roman" panose="02020603050405020304" pitchFamily="18" charset="0"/>
                <a:cs typeface="Times New Roman" panose="02020603050405020304" pitchFamily="18" charset="0"/>
              </a:rPr>
              <a:t>34.5 kV</a:t>
            </a:r>
            <a:endParaRPr lang="en-US" sz="1600"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Used for last-mile power distribution</a:t>
            </a:r>
          </a:p>
          <a:p>
            <a:pPr>
              <a:buFont typeface="Arial" panose="020B0604020202020204" pitchFamily="34" charset="0"/>
              <a:buChar char="•"/>
            </a:pPr>
            <a:r>
              <a:rPr lang="en-US" sz="1600" b="1" dirty="0">
                <a:latin typeface="Times New Roman" panose="02020603050405020304" pitchFamily="18" charset="0"/>
                <a:cs typeface="Times New Roman" panose="02020603050405020304" pitchFamily="18" charset="0"/>
              </a:rPr>
              <a:t>Power Transformers</a:t>
            </a:r>
            <a:r>
              <a:rPr lang="en-US" sz="1600" dirty="0">
                <a:latin typeface="Times New Roman" panose="02020603050405020304" pitchFamily="18" charset="0"/>
                <a:cs typeface="Times New Roman" panose="02020603050405020304" pitchFamily="18" charset="0"/>
              </a:rPr>
              <a:t>:</a:t>
            </a:r>
          </a:p>
          <a:p>
            <a:pPr marL="742950" lvl="1"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Rated above </a:t>
            </a:r>
            <a:r>
              <a:rPr lang="en-US" sz="1600" b="1" dirty="0">
                <a:latin typeface="Times New Roman" panose="02020603050405020304" pitchFamily="18" charset="0"/>
                <a:cs typeface="Times New Roman" panose="02020603050405020304" pitchFamily="18" charset="0"/>
              </a:rPr>
              <a:t>500 kVA</a:t>
            </a:r>
            <a:r>
              <a:rPr lang="en-US" sz="1600" dirty="0">
                <a:latin typeface="Times New Roman" panose="02020603050405020304" pitchFamily="18" charset="0"/>
                <a:cs typeface="Times New Roman" panose="02020603050405020304" pitchFamily="18" charset="0"/>
              </a:rPr>
              <a:t> and </a:t>
            </a:r>
            <a:r>
              <a:rPr lang="en-US" sz="1600" b="1" dirty="0">
                <a:latin typeface="Times New Roman" panose="02020603050405020304" pitchFamily="18" charset="0"/>
                <a:cs typeface="Times New Roman" panose="02020603050405020304" pitchFamily="18" charset="0"/>
              </a:rPr>
              <a:t>34.5 kV</a:t>
            </a:r>
            <a:endParaRPr lang="en-US" sz="1600"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Used in transmission and substation networks</a:t>
            </a:r>
          </a:p>
          <a:p>
            <a:pPr>
              <a:buNone/>
            </a:pPr>
            <a:r>
              <a:rPr lang="en-US" sz="1600" b="1" dirty="0">
                <a:latin typeface="Times New Roman" panose="02020603050405020304" pitchFamily="18" charset="0"/>
                <a:cs typeface="Times New Roman" panose="02020603050405020304" pitchFamily="18" charset="0"/>
              </a:rPr>
              <a:t>Transformer Cooling &amp; Construction</a:t>
            </a:r>
          </a:p>
          <a:p>
            <a:pPr>
              <a:buFont typeface="Arial" panose="020B0604020202020204" pitchFamily="34" charset="0"/>
              <a:buChar char="•"/>
            </a:pPr>
            <a:r>
              <a:rPr lang="en-US" sz="1600" b="1" dirty="0">
                <a:latin typeface="Times New Roman" panose="02020603050405020304" pitchFamily="18" charset="0"/>
                <a:cs typeface="Times New Roman" panose="02020603050405020304" pitchFamily="18" charset="0"/>
              </a:rPr>
              <a:t>Oil-immersed</a:t>
            </a:r>
            <a:r>
              <a:rPr lang="en-US" sz="1600" dirty="0">
                <a:latin typeface="Times New Roman" panose="02020603050405020304" pitchFamily="18" charset="0"/>
                <a:cs typeface="Times New Roman" panose="02020603050405020304" pitchFamily="18" charset="0"/>
              </a:rPr>
              <a:t> for insulation and cooling</a:t>
            </a:r>
          </a:p>
          <a:p>
            <a:pPr>
              <a:buFont typeface="Arial" panose="020B0604020202020204" pitchFamily="34" charset="0"/>
              <a:buChar char="•"/>
            </a:pPr>
            <a:r>
              <a:rPr lang="en-US" sz="1600" b="1" dirty="0">
                <a:latin typeface="Times New Roman" panose="02020603050405020304" pitchFamily="18" charset="0"/>
                <a:cs typeface="Times New Roman" panose="02020603050405020304" pitchFamily="18" charset="0"/>
              </a:rPr>
              <a:t>Three-phase systems</a:t>
            </a:r>
            <a:r>
              <a:rPr lang="en-US" sz="1600" dirty="0">
                <a:latin typeface="Times New Roman" panose="02020603050405020304" pitchFamily="18" charset="0"/>
                <a:cs typeface="Times New Roman" panose="02020603050405020304" pitchFamily="18" charset="0"/>
              </a:rPr>
              <a:t> preferred for efficiency</a:t>
            </a:r>
          </a:p>
          <a:p>
            <a:pPr>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Can be a </a:t>
            </a:r>
            <a:r>
              <a:rPr lang="en-US" sz="1600" b="1" dirty="0">
                <a:latin typeface="Times New Roman" panose="02020603050405020304" pitchFamily="18" charset="0"/>
                <a:cs typeface="Times New Roman" panose="02020603050405020304" pitchFamily="18" charset="0"/>
              </a:rPr>
              <a:t>single three-phase transformer</a:t>
            </a:r>
            <a:r>
              <a:rPr lang="en-US" sz="1600" dirty="0">
                <a:latin typeface="Times New Roman" panose="02020603050405020304" pitchFamily="18" charset="0"/>
                <a:cs typeface="Times New Roman" panose="02020603050405020304" pitchFamily="18" charset="0"/>
              </a:rPr>
              <a:t> or </a:t>
            </a:r>
            <a:r>
              <a:rPr lang="en-US" sz="1600" b="1" dirty="0">
                <a:latin typeface="Times New Roman" panose="02020603050405020304" pitchFamily="18" charset="0"/>
                <a:cs typeface="Times New Roman" panose="02020603050405020304" pitchFamily="18" charset="0"/>
              </a:rPr>
              <a:t>three single-phase transformers</a:t>
            </a:r>
            <a:endParaRPr lang="en-US" sz="1600"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1600" b="1" dirty="0">
                <a:latin typeface="Times New Roman" panose="02020603050405020304" pitchFamily="18" charset="0"/>
                <a:cs typeface="Times New Roman" panose="02020603050405020304" pitchFamily="18" charset="0"/>
              </a:rPr>
              <a:t>Comparison</a:t>
            </a:r>
            <a:r>
              <a:rPr lang="en-US" sz="1600" dirty="0">
                <a:latin typeface="Times New Roman" panose="02020603050405020304" pitchFamily="18" charset="0"/>
                <a:cs typeface="Times New Roman" panose="02020603050405020304" pitchFamily="18" charset="0"/>
              </a:rPr>
              <a:t>:</a:t>
            </a:r>
          </a:p>
          <a:p>
            <a:pPr marL="742950" lvl="1"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Three-phase transformer: Lighter, cheaper, more efficient but complete failure risk</a:t>
            </a:r>
          </a:p>
          <a:p>
            <a:pPr marL="742950" lvl="1"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Three single-phase units: Higher flexibility, only one needs replacement if failed</a:t>
            </a:r>
          </a:p>
        </p:txBody>
      </p:sp>
      <p:sp>
        <p:nvSpPr>
          <p:cNvPr id="16" name="Content Placeholder 5">
            <a:extLst>
              <a:ext uri="{FF2B5EF4-FFF2-40B4-BE49-F238E27FC236}">
                <a16:creationId xmlns:a16="http://schemas.microsoft.com/office/drawing/2014/main" id="{570FFC7D-AF68-4CE0-F374-8088FAE71B48}"/>
              </a:ext>
            </a:extLst>
          </p:cNvPr>
          <p:cNvSpPr>
            <a:spLocks noGrp="1"/>
          </p:cNvSpPr>
          <p:nvPr>
            <p:ph idx="13"/>
          </p:nvPr>
        </p:nvSpPr>
        <p:spPr>
          <a:xfrm>
            <a:off x="838200" y="5792373"/>
            <a:ext cx="10515600" cy="523220"/>
          </a:xfrm>
        </p:spPr>
        <p:txBody>
          <a:bodyPr/>
          <a:lstStyle/>
          <a:p>
            <a:r>
              <a:rPr lang="en-US" dirty="0">
                <a:latin typeface="Times New Roman" panose="02020603050405020304" pitchFamily="18" charset="0"/>
                <a:cs typeface="Times New Roman" panose="02020603050405020304" pitchFamily="18" charset="0"/>
              </a:rPr>
              <a:t>[1] Turan Gonen, ‘Electrical Power Transmission System Engineering’, CRC Press (chapter 2)</a:t>
            </a:r>
          </a:p>
          <a:p>
            <a:r>
              <a:rPr lang="en-US" dirty="0">
                <a:latin typeface="Times New Roman" panose="02020603050405020304" pitchFamily="18" charset="0"/>
                <a:cs typeface="Times New Roman" panose="02020603050405020304" pitchFamily="18" charset="0"/>
              </a:rPr>
              <a:t>[2] Olle I. </a:t>
            </a:r>
            <a:r>
              <a:rPr lang="en-US" dirty="0" err="1">
                <a:latin typeface="Times New Roman" panose="02020603050405020304" pitchFamily="18" charset="0"/>
                <a:cs typeface="Times New Roman" panose="02020603050405020304" pitchFamily="18" charset="0"/>
              </a:rPr>
              <a:t>Elgerd</a:t>
            </a:r>
            <a:r>
              <a:rPr lang="en-US" dirty="0">
                <a:latin typeface="Times New Roman" panose="02020603050405020304" pitchFamily="18" charset="0"/>
                <a:cs typeface="Times New Roman" panose="02020603050405020304" pitchFamily="18" charset="0"/>
              </a:rPr>
              <a:t> , ‘Electric Energy Systems Theory’, T M H Edition, McGraw Hill Inc. (chapter 5)</a:t>
            </a:r>
          </a:p>
        </p:txBody>
      </p:sp>
      <p:pic>
        <p:nvPicPr>
          <p:cNvPr id="7" name="Picture 6">
            <a:extLst>
              <a:ext uri="{FF2B5EF4-FFF2-40B4-BE49-F238E27FC236}">
                <a16:creationId xmlns:a16="http://schemas.microsoft.com/office/drawing/2014/main" id="{1AF7A99E-1C84-1E3F-A7F5-97946129768B}"/>
              </a:ext>
            </a:extLst>
          </p:cNvPr>
          <p:cNvPicPr>
            <a:picLocks noChangeAspect="1"/>
          </p:cNvPicPr>
          <p:nvPr/>
        </p:nvPicPr>
        <p:blipFill>
          <a:blip r:embed="rId2"/>
          <a:stretch>
            <a:fillRect/>
          </a:stretch>
        </p:blipFill>
        <p:spPr>
          <a:xfrm>
            <a:off x="9119507" y="946828"/>
            <a:ext cx="2816260" cy="4729598"/>
          </a:xfrm>
          <a:prstGeom prst="rect">
            <a:avLst/>
          </a:prstGeom>
        </p:spPr>
      </p:pic>
      <p:sp>
        <p:nvSpPr>
          <p:cNvPr id="8" name="TextBox 7">
            <a:extLst>
              <a:ext uri="{FF2B5EF4-FFF2-40B4-BE49-F238E27FC236}">
                <a16:creationId xmlns:a16="http://schemas.microsoft.com/office/drawing/2014/main" id="{E9FB7FB8-285B-3A51-4C29-A5F9C661994A}"/>
              </a:ext>
            </a:extLst>
          </p:cNvPr>
          <p:cNvSpPr txBox="1"/>
          <p:nvPr/>
        </p:nvSpPr>
        <p:spPr>
          <a:xfrm>
            <a:off x="8841921" y="5754778"/>
            <a:ext cx="3278035" cy="523220"/>
          </a:xfrm>
          <a:prstGeom prst="rect">
            <a:avLst/>
          </a:prstGeom>
          <a:noFill/>
        </p:spPr>
        <p:txBody>
          <a:bodyPr wrap="square">
            <a:spAutoFit/>
          </a:bodyPr>
          <a:lstStyle/>
          <a:p>
            <a:pPr algn="l"/>
            <a:r>
              <a:rPr lang="en-US" sz="1400" b="0" i="0" u="none" strike="noStrike" baseline="0" dirty="0">
                <a:latin typeface="Times New Roman" panose="02020603050405020304" pitchFamily="18" charset="0"/>
                <a:cs typeface="Times New Roman" panose="02020603050405020304" pitchFamily="18" charset="0"/>
              </a:rPr>
              <a:t>Three-phase transformation. (a) Bank arrangement (b) core arrangement [2]</a:t>
            </a:r>
            <a:endParaRPr lang="en-IN"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087421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4498BB-0AC8-2A15-38C1-50C395C7A144}"/>
            </a:ext>
          </a:extLst>
        </p:cNvPr>
        <p:cNvGrpSpPr/>
        <p:nvPr/>
      </p:nvGrpSpPr>
      <p:grpSpPr>
        <a:xfrm>
          <a:off x="0" y="0"/>
          <a:ext cx="0" cy="0"/>
          <a:chOff x="0" y="0"/>
          <a:chExt cx="0" cy="0"/>
        </a:xfrm>
      </p:grpSpPr>
      <p:sp>
        <p:nvSpPr>
          <p:cNvPr id="3" name="Footer Placeholder 2">
            <a:extLst>
              <a:ext uri="{FF2B5EF4-FFF2-40B4-BE49-F238E27FC236}">
                <a16:creationId xmlns:a16="http://schemas.microsoft.com/office/drawing/2014/main" id="{5FA000E3-2EBB-6D67-3739-F02DA3230931}"/>
              </a:ext>
            </a:extLst>
          </p:cNvPr>
          <p:cNvSpPr>
            <a:spLocks noGrp="1"/>
          </p:cNvSpPr>
          <p:nvPr>
            <p:ph type="ftr" sz="quarter" idx="11"/>
          </p:nvPr>
        </p:nvSpPr>
        <p:spPr/>
        <p:txBody>
          <a:bodyPr/>
          <a:lstStyle/>
          <a:p>
            <a:r>
              <a:rPr lang="en-US"/>
              <a:t>Power Engineering II (EE-238) -- Prof. Sandeep Anand, IIT Bombay</a:t>
            </a:r>
            <a:endParaRPr lang="en-GB" dirty="0"/>
          </a:p>
        </p:txBody>
      </p:sp>
      <p:sp>
        <p:nvSpPr>
          <p:cNvPr id="4" name="Slide Number Placeholder 3">
            <a:extLst>
              <a:ext uri="{FF2B5EF4-FFF2-40B4-BE49-F238E27FC236}">
                <a16:creationId xmlns:a16="http://schemas.microsoft.com/office/drawing/2014/main" id="{D861FE8D-3647-B377-2924-DB3414DFB404}"/>
              </a:ext>
            </a:extLst>
          </p:cNvPr>
          <p:cNvSpPr>
            <a:spLocks noGrp="1"/>
          </p:cNvSpPr>
          <p:nvPr>
            <p:ph type="sldNum" sz="quarter" idx="12"/>
          </p:nvPr>
        </p:nvSpPr>
        <p:spPr/>
        <p:txBody>
          <a:bodyPr/>
          <a:lstStyle/>
          <a:p>
            <a:fld id="{49596EAA-E04B-47F9-B760-52508BFA6EE9}" type="slidenum">
              <a:rPr lang="en-GB" smtClean="0"/>
              <a:t>46</a:t>
            </a:fld>
            <a:endParaRPr lang="en-GB"/>
          </a:p>
        </p:txBody>
      </p:sp>
      <mc:AlternateContent xmlns:mc="http://schemas.openxmlformats.org/markup-compatibility/2006" xmlns:a14="http://schemas.microsoft.com/office/drawing/2010/main">
        <mc:Choice Requires="a14">
          <p:sp>
            <p:nvSpPr>
              <p:cNvPr id="5" name="Title 4">
                <a:extLst>
                  <a:ext uri="{FF2B5EF4-FFF2-40B4-BE49-F238E27FC236}">
                    <a16:creationId xmlns:a16="http://schemas.microsoft.com/office/drawing/2014/main" id="{3A0F0992-FFC9-7F6B-EAB8-D34A606CDCBC}"/>
                  </a:ext>
                </a:extLst>
              </p:cNvPr>
              <p:cNvSpPr>
                <a:spLocks noGrp="1"/>
              </p:cNvSpPr>
              <p:nvPr>
                <p:ph type="title"/>
              </p:nvPr>
            </p:nvSpPr>
            <p:spPr/>
            <p:txBody>
              <a:bodyPr>
                <a:normAutofit/>
              </a:bodyPr>
              <a:lstStyle/>
              <a:p>
                <a:r>
                  <a:rPr lang="en-US" dirty="0"/>
                  <a:t>Connection of 3-</a:t>
                </a:r>
                <a14:m>
                  <m:oMath xmlns:m="http://schemas.openxmlformats.org/officeDocument/2006/math">
                    <m:r>
                      <a:rPr lang="en-US" i="1">
                        <a:latin typeface="Cambria Math" panose="02040503050406030204" pitchFamily="18" charset="0"/>
                      </a:rPr>
                      <m:t>𝜙</m:t>
                    </m:r>
                  </m:oMath>
                </a14:m>
                <a:r>
                  <a:rPr lang="en-US" dirty="0"/>
                  <a:t> transformer</a:t>
                </a:r>
              </a:p>
            </p:txBody>
          </p:sp>
        </mc:Choice>
        <mc:Fallback xmlns="">
          <p:sp>
            <p:nvSpPr>
              <p:cNvPr id="5" name="Title 4">
                <a:extLst>
                  <a:ext uri="{FF2B5EF4-FFF2-40B4-BE49-F238E27FC236}">
                    <a16:creationId xmlns:a16="http://schemas.microsoft.com/office/drawing/2014/main" id="{3A0F0992-FFC9-7F6B-EAB8-D34A606CDCBC}"/>
                  </a:ext>
                </a:extLst>
              </p:cNvPr>
              <p:cNvSpPr>
                <a:spLocks noGrp="1" noRot="1" noChangeAspect="1" noMove="1" noResize="1" noEditPoints="1" noAdjustHandles="1" noChangeArrowheads="1" noChangeShapeType="1" noTextEdit="1"/>
              </p:cNvSpPr>
              <p:nvPr>
                <p:ph type="title"/>
              </p:nvPr>
            </p:nvSpPr>
            <p:spPr>
              <a:blipFill>
                <a:blip r:embed="rId2"/>
                <a:stretch>
                  <a:fillRect l="-2377" t="-13669" b="-25899"/>
                </a:stretch>
              </a:blipFill>
            </p:spPr>
            <p:txBody>
              <a:bodyPr/>
              <a:lstStyle/>
              <a:p>
                <a:r>
                  <a:rPr lang="en-IN">
                    <a:noFill/>
                  </a:rPr>
                  <a:t> </a:t>
                </a:r>
              </a:p>
            </p:txBody>
          </p:sp>
        </mc:Fallback>
      </mc:AlternateContent>
      <p:sp>
        <p:nvSpPr>
          <p:cNvPr id="16" name="Content Placeholder 5">
            <a:extLst>
              <a:ext uri="{FF2B5EF4-FFF2-40B4-BE49-F238E27FC236}">
                <a16:creationId xmlns:a16="http://schemas.microsoft.com/office/drawing/2014/main" id="{E2D968F4-5038-DEEE-0940-E181C085B685}"/>
              </a:ext>
            </a:extLst>
          </p:cNvPr>
          <p:cNvSpPr>
            <a:spLocks noGrp="1"/>
          </p:cNvSpPr>
          <p:nvPr>
            <p:ph idx="13"/>
          </p:nvPr>
        </p:nvSpPr>
        <p:spPr>
          <a:xfrm>
            <a:off x="838200" y="5792373"/>
            <a:ext cx="10515600" cy="523220"/>
          </a:xfrm>
        </p:spPr>
        <p:txBody>
          <a:bodyPr/>
          <a:lstStyle/>
          <a:p>
            <a:pPr>
              <a:lnSpc>
                <a:spcPct val="100000"/>
              </a:lnSpc>
            </a:pPr>
            <a:r>
              <a:rPr lang="en-US" dirty="0">
                <a:latin typeface="Times New Roman" panose="02020603050405020304" pitchFamily="18" charset="0"/>
                <a:cs typeface="Times New Roman" panose="02020603050405020304" pitchFamily="18" charset="0"/>
              </a:rPr>
              <a:t>[1] Power System Analysis by W. D. Stevenson (Chapter 2)</a:t>
            </a:r>
          </a:p>
          <a:p>
            <a:pPr>
              <a:lnSpc>
                <a:spcPct val="100000"/>
              </a:lnSpc>
            </a:pPr>
            <a:r>
              <a:rPr lang="en-US" dirty="0">
                <a:latin typeface="Times New Roman" panose="02020603050405020304" pitchFamily="18" charset="0"/>
                <a:cs typeface="Times New Roman" panose="02020603050405020304" pitchFamily="18" charset="0"/>
              </a:rPr>
              <a:t>[2] Electric Machines by Ashfaq Hussain (Chapter 2)</a:t>
            </a:r>
          </a:p>
        </p:txBody>
      </p:sp>
      <p:pic>
        <p:nvPicPr>
          <p:cNvPr id="10" name="Picture 9">
            <a:extLst>
              <a:ext uri="{FF2B5EF4-FFF2-40B4-BE49-F238E27FC236}">
                <a16:creationId xmlns:a16="http://schemas.microsoft.com/office/drawing/2014/main" id="{0076287A-E40A-5025-F48B-D40BB6352AE9}"/>
              </a:ext>
            </a:extLst>
          </p:cNvPr>
          <p:cNvPicPr>
            <a:picLocks noChangeAspect="1"/>
          </p:cNvPicPr>
          <p:nvPr/>
        </p:nvPicPr>
        <p:blipFill>
          <a:blip r:embed="rId3"/>
          <a:srcRect t="74641"/>
          <a:stretch/>
        </p:blipFill>
        <p:spPr>
          <a:xfrm>
            <a:off x="1003711" y="1522120"/>
            <a:ext cx="5228543" cy="1946859"/>
          </a:xfrm>
          <a:prstGeom prst="rect">
            <a:avLst/>
          </a:prstGeom>
        </p:spPr>
      </p:pic>
      <p:pic>
        <p:nvPicPr>
          <p:cNvPr id="7" name="Picture 6">
            <a:extLst>
              <a:ext uri="{FF2B5EF4-FFF2-40B4-BE49-F238E27FC236}">
                <a16:creationId xmlns:a16="http://schemas.microsoft.com/office/drawing/2014/main" id="{CFEF754D-6EA6-7BD2-6EAF-7E9A4E6759A0}"/>
              </a:ext>
            </a:extLst>
          </p:cNvPr>
          <p:cNvPicPr>
            <a:picLocks noChangeAspect="1"/>
          </p:cNvPicPr>
          <p:nvPr/>
        </p:nvPicPr>
        <p:blipFill>
          <a:blip r:embed="rId4"/>
          <a:stretch>
            <a:fillRect/>
          </a:stretch>
        </p:blipFill>
        <p:spPr>
          <a:xfrm>
            <a:off x="6806241" y="1431557"/>
            <a:ext cx="5228542" cy="4320059"/>
          </a:xfrm>
          <a:prstGeom prst="rect">
            <a:avLst/>
          </a:prstGeom>
        </p:spPr>
      </p:pic>
      <p:sp>
        <p:nvSpPr>
          <p:cNvPr id="13" name="TextBox 12">
            <a:extLst>
              <a:ext uri="{FF2B5EF4-FFF2-40B4-BE49-F238E27FC236}">
                <a16:creationId xmlns:a16="http://schemas.microsoft.com/office/drawing/2014/main" id="{1E7DF0FA-98B9-07A8-F299-31D6A6EC0B1A}"/>
              </a:ext>
            </a:extLst>
          </p:cNvPr>
          <p:cNvSpPr txBox="1"/>
          <p:nvPr/>
        </p:nvSpPr>
        <p:spPr>
          <a:xfrm>
            <a:off x="359329" y="3468818"/>
            <a:ext cx="6265757" cy="2308324"/>
          </a:xfrm>
          <a:prstGeom prst="rect">
            <a:avLst/>
          </a:prstGeom>
          <a:noFill/>
        </p:spPr>
        <p:txBody>
          <a:bodyPr wrap="square">
            <a:spAutoFit/>
          </a:bodyPr>
          <a:lstStyle/>
          <a:p>
            <a:r>
              <a:rPr lang="en-US" sz="1600" b="1" i="0" dirty="0">
                <a:effectLst/>
                <a:latin typeface="Times New Roman" panose="02020603050405020304" pitchFamily="18" charset="0"/>
                <a:cs typeface="Times New Roman" panose="02020603050405020304" pitchFamily="18" charset="0"/>
              </a:rPr>
              <a:t>Applications:</a:t>
            </a:r>
            <a:r>
              <a:rPr lang="en-US" sz="1600" b="0" i="0" dirty="0">
                <a:effectLst/>
                <a:latin typeface="Times New Roman" panose="02020603050405020304" pitchFamily="18" charset="0"/>
                <a:cs typeface="Times New Roman" panose="02020603050405020304" pitchFamily="18" charset="0"/>
              </a:rPr>
              <a:t> Used where three-phase supply and heavy three-phase loads are involved like industrial plants </a:t>
            </a:r>
            <a:r>
              <a:rPr lang="en-US" sz="1600" b="0" i="0" dirty="0" err="1">
                <a:effectLst/>
                <a:latin typeface="Times New Roman" panose="02020603050405020304" pitchFamily="18" charset="0"/>
                <a:cs typeface="Times New Roman" panose="02020603050405020304" pitchFamily="18" charset="0"/>
              </a:rPr>
              <a:t>etc</a:t>
            </a:r>
            <a:r>
              <a:rPr lang="en-US" sz="1600" b="0" i="0" dirty="0">
                <a:effectLst/>
                <a:latin typeface="Times New Roman" panose="02020603050405020304" pitchFamily="18" charset="0"/>
                <a:cs typeface="Times New Roman" panose="02020603050405020304" pitchFamily="18" charset="0"/>
              </a:rPr>
              <a:t> [2]</a:t>
            </a:r>
          </a:p>
          <a:p>
            <a:endParaRPr lang="en-US" sz="16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600" b="1" dirty="0">
                <a:latin typeface="Times New Roman" panose="02020603050405020304" pitchFamily="18" charset="0"/>
                <a:cs typeface="Times New Roman" panose="02020603050405020304" pitchFamily="18" charset="0"/>
              </a:rPr>
              <a:t>Open Delta Mode </a:t>
            </a:r>
            <a:r>
              <a:rPr lang="en-US" sz="1600" dirty="0">
                <a:latin typeface="Times New Roman" panose="02020603050405020304" pitchFamily="18" charset="0"/>
                <a:cs typeface="Times New Roman" panose="02020603050405020304" pitchFamily="18" charset="0"/>
              </a:rPr>
              <a:t>– Works under unbalanced loads; two transformers can supply power if one fails. </a:t>
            </a:r>
          </a:p>
          <a:p>
            <a:pPr marL="285750" indent="-285750">
              <a:buFont typeface="Arial" panose="020B0604020202020204" pitchFamily="34" charset="0"/>
              <a:buChar char="•"/>
            </a:pPr>
            <a:r>
              <a:rPr lang="en-US" sz="1600" b="1" dirty="0">
                <a:latin typeface="Times New Roman" panose="02020603050405020304" pitchFamily="18" charset="0"/>
                <a:cs typeface="Times New Roman" panose="02020603050405020304" pitchFamily="18" charset="0"/>
              </a:rPr>
              <a:t>Third-Harmonic Circulation </a:t>
            </a:r>
            <a:r>
              <a:rPr lang="en-US" sz="1600" dirty="0">
                <a:latin typeface="Times New Roman" panose="02020603050405020304" pitchFamily="18" charset="0"/>
                <a:cs typeface="Times New Roman" panose="02020603050405020304" pitchFamily="18" charset="0"/>
              </a:rPr>
              <a:t>– Prevents voltage distortion by keeping harmonics within the delta loop. </a:t>
            </a:r>
          </a:p>
          <a:p>
            <a:pPr marL="285750" indent="-285750">
              <a:buFont typeface="Arial" panose="020B0604020202020204" pitchFamily="34" charset="0"/>
              <a:buChar char="•"/>
            </a:pPr>
            <a:r>
              <a:rPr lang="en-US" sz="1600" b="1" dirty="0">
                <a:latin typeface="Times New Roman" panose="02020603050405020304" pitchFamily="18" charset="0"/>
                <a:cs typeface="Times New Roman" panose="02020603050405020304" pitchFamily="18" charset="0"/>
              </a:rPr>
              <a:t>No Neutral Point </a:t>
            </a:r>
            <a:r>
              <a:rPr lang="en-US" sz="1600" dirty="0">
                <a:latin typeface="Times New Roman" panose="02020603050405020304" pitchFamily="18" charset="0"/>
                <a:cs typeface="Times New Roman" panose="02020603050405020304" pitchFamily="18" charset="0"/>
              </a:rPr>
              <a:t>– Not suitable when a neutral is required; used for low to moderate voltages.</a:t>
            </a:r>
            <a:endParaRPr lang="en-IN" sz="1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B7F0D384-1DA6-21A6-95B0-2609E00FD057}"/>
                  </a:ext>
                </a:extLst>
              </p:cNvPr>
              <p:cNvSpPr txBox="1"/>
              <p:nvPr/>
            </p:nvSpPr>
            <p:spPr>
              <a:xfrm>
                <a:off x="277686" y="969892"/>
                <a:ext cx="1001172"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sz="2400" b="0" i="0" smtClean="0">
                          <a:solidFill>
                            <a:srgbClr val="C00000"/>
                          </a:solidFill>
                          <a:latin typeface="Cambria Math" panose="02040503050406030204" pitchFamily="18" charset="0"/>
                        </a:rPr>
                        <m:t>Δ</m:t>
                      </m:r>
                      <m:r>
                        <a:rPr lang="en-US" sz="2400" b="0" i="1" smtClean="0">
                          <a:solidFill>
                            <a:srgbClr val="C00000"/>
                          </a:solidFill>
                          <a:latin typeface="Cambria Math" panose="02040503050406030204" pitchFamily="18" charset="0"/>
                        </a:rPr>
                        <m:t>−</m:t>
                      </m:r>
                      <m:r>
                        <m:rPr>
                          <m:sty m:val="p"/>
                        </m:rPr>
                        <a:rPr lang="en-US" sz="2400" b="0" i="0" smtClean="0">
                          <a:solidFill>
                            <a:srgbClr val="C00000"/>
                          </a:solidFill>
                          <a:latin typeface="Cambria Math" panose="02040503050406030204" pitchFamily="18" charset="0"/>
                        </a:rPr>
                        <m:t>Δ</m:t>
                      </m:r>
                    </m:oMath>
                  </m:oMathPara>
                </a14:m>
                <a:endParaRPr lang="en-IN" sz="2400" dirty="0">
                  <a:solidFill>
                    <a:srgbClr val="C00000"/>
                  </a:solidFill>
                </a:endParaRPr>
              </a:p>
            </p:txBody>
          </p:sp>
        </mc:Choice>
        <mc:Fallback xmlns="">
          <p:sp>
            <p:nvSpPr>
              <p:cNvPr id="15" name="TextBox 14">
                <a:extLst>
                  <a:ext uri="{FF2B5EF4-FFF2-40B4-BE49-F238E27FC236}">
                    <a16:creationId xmlns:a16="http://schemas.microsoft.com/office/drawing/2014/main" id="{B7F0D384-1DA6-21A6-95B0-2609E00FD057}"/>
                  </a:ext>
                </a:extLst>
              </p:cNvPr>
              <p:cNvSpPr txBox="1">
                <a:spLocks noRot="1" noChangeAspect="1" noMove="1" noResize="1" noEditPoints="1" noAdjustHandles="1" noChangeArrowheads="1" noChangeShapeType="1" noTextEdit="1"/>
              </p:cNvSpPr>
              <p:nvPr/>
            </p:nvSpPr>
            <p:spPr>
              <a:xfrm>
                <a:off x="277686" y="969892"/>
                <a:ext cx="1001172" cy="461665"/>
              </a:xfrm>
              <a:prstGeom prst="rect">
                <a:avLst/>
              </a:prstGeom>
              <a:blipFill>
                <a:blip r:embed="rId5"/>
                <a:stretch>
                  <a:fillRect/>
                </a:stretch>
              </a:blipFill>
            </p:spPr>
            <p:txBody>
              <a:bodyPr/>
              <a:lstStyle/>
              <a:p>
                <a:r>
                  <a:rPr lang="en-IN">
                    <a:noFill/>
                  </a:rPr>
                  <a:t> </a:t>
                </a:r>
              </a:p>
            </p:txBody>
          </p:sp>
        </mc:Fallback>
      </mc:AlternateContent>
    </p:spTree>
    <p:extLst>
      <p:ext uri="{BB962C8B-B14F-4D97-AF65-F5344CB8AC3E}">
        <p14:creationId xmlns:p14="http://schemas.microsoft.com/office/powerpoint/2010/main" val="209377940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904E7B-B44E-362B-613F-F7AB0DCBB5A0}"/>
            </a:ext>
          </a:extLst>
        </p:cNvPr>
        <p:cNvGrpSpPr/>
        <p:nvPr/>
      </p:nvGrpSpPr>
      <p:grpSpPr>
        <a:xfrm>
          <a:off x="0" y="0"/>
          <a:ext cx="0" cy="0"/>
          <a:chOff x="0" y="0"/>
          <a:chExt cx="0" cy="0"/>
        </a:xfrm>
      </p:grpSpPr>
      <p:sp>
        <p:nvSpPr>
          <p:cNvPr id="3" name="Footer Placeholder 2">
            <a:extLst>
              <a:ext uri="{FF2B5EF4-FFF2-40B4-BE49-F238E27FC236}">
                <a16:creationId xmlns:a16="http://schemas.microsoft.com/office/drawing/2014/main" id="{7861B6E9-143A-93AF-B6FB-6104D9FEAF34}"/>
              </a:ext>
            </a:extLst>
          </p:cNvPr>
          <p:cNvSpPr>
            <a:spLocks noGrp="1"/>
          </p:cNvSpPr>
          <p:nvPr>
            <p:ph type="ftr" sz="quarter" idx="11"/>
          </p:nvPr>
        </p:nvSpPr>
        <p:spPr/>
        <p:txBody>
          <a:bodyPr/>
          <a:lstStyle/>
          <a:p>
            <a:r>
              <a:rPr lang="en-US"/>
              <a:t>Power Engineering II (EE-238) -- Prof. Sandeep Anand, IIT Bombay</a:t>
            </a:r>
            <a:endParaRPr lang="en-GB" dirty="0"/>
          </a:p>
        </p:txBody>
      </p:sp>
      <p:sp>
        <p:nvSpPr>
          <p:cNvPr id="4" name="Slide Number Placeholder 3">
            <a:extLst>
              <a:ext uri="{FF2B5EF4-FFF2-40B4-BE49-F238E27FC236}">
                <a16:creationId xmlns:a16="http://schemas.microsoft.com/office/drawing/2014/main" id="{D87A9084-9FB4-E24A-2B09-3534B880832E}"/>
              </a:ext>
            </a:extLst>
          </p:cNvPr>
          <p:cNvSpPr>
            <a:spLocks noGrp="1"/>
          </p:cNvSpPr>
          <p:nvPr>
            <p:ph type="sldNum" sz="quarter" idx="12"/>
          </p:nvPr>
        </p:nvSpPr>
        <p:spPr/>
        <p:txBody>
          <a:bodyPr/>
          <a:lstStyle/>
          <a:p>
            <a:fld id="{49596EAA-E04B-47F9-B760-52508BFA6EE9}" type="slidenum">
              <a:rPr lang="en-GB" smtClean="0"/>
              <a:t>47</a:t>
            </a:fld>
            <a:endParaRPr lang="en-GB"/>
          </a:p>
        </p:txBody>
      </p:sp>
      <mc:AlternateContent xmlns:mc="http://schemas.openxmlformats.org/markup-compatibility/2006" xmlns:a14="http://schemas.microsoft.com/office/drawing/2010/main">
        <mc:Choice Requires="a14">
          <p:sp>
            <p:nvSpPr>
              <p:cNvPr id="5" name="Title 4">
                <a:extLst>
                  <a:ext uri="{FF2B5EF4-FFF2-40B4-BE49-F238E27FC236}">
                    <a16:creationId xmlns:a16="http://schemas.microsoft.com/office/drawing/2014/main" id="{392062CC-4714-68DA-8982-2041EE8EE88F}"/>
                  </a:ext>
                </a:extLst>
              </p:cNvPr>
              <p:cNvSpPr>
                <a:spLocks noGrp="1"/>
              </p:cNvSpPr>
              <p:nvPr>
                <p:ph type="title"/>
              </p:nvPr>
            </p:nvSpPr>
            <p:spPr/>
            <p:txBody>
              <a:bodyPr>
                <a:normAutofit/>
              </a:bodyPr>
              <a:lstStyle/>
              <a:p>
                <a:r>
                  <a:rPr lang="en-US" dirty="0"/>
                  <a:t>Connection of 3-</a:t>
                </a:r>
                <a14:m>
                  <m:oMath xmlns:m="http://schemas.openxmlformats.org/officeDocument/2006/math">
                    <m:r>
                      <a:rPr lang="en-US" b="0" i="1" smtClean="0">
                        <a:latin typeface="Cambria Math" panose="02040503050406030204" pitchFamily="18" charset="0"/>
                      </a:rPr>
                      <m:t>𝜙</m:t>
                    </m:r>
                  </m:oMath>
                </a14:m>
                <a:r>
                  <a:rPr lang="en-US" dirty="0"/>
                  <a:t> transformer</a:t>
                </a:r>
              </a:p>
            </p:txBody>
          </p:sp>
        </mc:Choice>
        <mc:Fallback xmlns="">
          <p:sp>
            <p:nvSpPr>
              <p:cNvPr id="5" name="Title 4">
                <a:extLst>
                  <a:ext uri="{FF2B5EF4-FFF2-40B4-BE49-F238E27FC236}">
                    <a16:creationId xmlns:a16="http://schemas.microsoft.com/office/drawing/2014/main" id="{392062CC-4714-68DA-8982-2041EE8EE88F}"/>
                  </a:ext>
                </a:extLst>
              </p:cNvPr>
              <p:cNvSpPr>
                <a:spLocks noGrp="1" noRot="1" noChangeAspect="1" noMove="1" noResize="1" noEditPoints="1" noAdjustHandles="1" noChangeArrowheads="1" noChangeShapeType="1" noTextEdit="1"/>
              </p:cNvSpPr>
              <p:nvPr>
                <p:ph type="title"/>
              </p:nvPr>
            </p:nvSpPr>
            <p:spPr>
              <a:blipFill>
                <a:blip r:embed="rId2"/>
                <a:stretch>
                  <a:fillRect l="-2377" t="-13669" b="-25899"/>
                </a:stretch>
              </a:blipFill>
            </p:spPr>
            <p:txBody>
              <a:bodyPr/>
              <a:lstStyle/>
              <a:p>
                <a:r>
                  <a:rPr lang="en-IN">
                    <a:noFill/>
                  </a:rPr>
                  <a:t> </a:t>
                </a:r>
              </a:p>
            </p:txBody>
          </p:sp>
        </mc:Fallback>
      </mc:AlternateContent>
      <p:pic>
        <p:nvPicPr>
          <p:cNvPr id="9" name="Picture 8">
            <a:extLst>
              <a:ext uri="{FF2B5EF4-FFF2-40B4-BE49-F238E27FC236}">
                <a16:creationId xmlns:a16="http://schemas.microsoft.com/office/drawing/2014/main" id="{CCF4D99F-2E08-94BE-DDDE-F08E4DA54DFB}"/>
              </a:ext>
            </a:extLst>
          </p:cNvPr>
          <p:cNvPicPr>
            <a:picLocks noChangeAspect="1"/>
          </p:cNvPicPr>
          <p:nvPr/>
        </p:nvPicPr>
        <p:blipFill>
          <a:blip r:embed="rId3"/>
          <a:srcRect b="74570"/>
          <a:stretch/>
        </p:blipFill>
        <p:spPr>
          <a:xfrm>
            <a:off x="6783373" y="1593254"/>
            <a:ext cx="5148474" cy="1922443"/>
          </a:xfrm>
          <a:prstGeom prst="rect">
            <a:avLst/>
          </a:prstGeom>
        </p:spPr>
      </p:pic>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F4CC66E9-02D1-11A5-BD77-3BCCFE527992}"/>
                  </a:ext>
                </a:extLst>
              </p:cNvPr>
              <p:cNvSpPr txBox="1"/>
              <p:nvPr/>
            </p:nvSpPr>
            <p:spPr>
              <a:xfrm>
                <a:off x="277686" y="969892"/>
                <a:ext cx="1022588"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𝑌</m:t>
                      </m:r>
                      <m:r>
                        <a:rPr lang="en-US" sz="2400" b="0" i="1" smtClean="0">
                          <a:solidFill>
                            <a:srgbClr val="C00000"/>
                          </a:solidFill>
                          <a:latin typeface="Cambria Math" panose="02040503050406030204" pitchFamily="18" charset="0"/>
                        </a:rPr>
                        <m:t>−</m:t>
                      </m:r>
                      <m:r>
                        <a:rPr lang="en-US" sz="2400" i="1">
                          <a:solidFill>
                            <a:srgbClr val="C00000"/>
                          </a:solidFill>
                          <a:latin typeface="Cambria Math" panose="02040503050406030204" pitchFamily="18" charset="0"/>
                        </a:rPr>
                        <m:t>𝑌</m:t>
                      </m:r>
                    </m:oMath>
                  </m:oMathPara>
                </a14:m>
                <a:endParaRPr lang="en-IN" sz="2400" dirty="0">
                  <a:solidFill>
                    <a:srgbClr val="C00000"/>
                  </a:solidFill>
                </a:endParaRPr>
              </a:p>
            </p:txBody>
          </p:sp>
        </mc:Choice>
        <mc:Fallback xmlns="">
          <p:sp>
            <p:nvSpPr>
              <p:cNvPr id="11" name="TextBox 10">
                <a:extLst>
                  <a:ext uri="{FF2B5EF4-FFF2-40B4-BE49-F238E27FC236}">
                    <a16:creationId xmlns:a16="http://schemas.microsoft.com/office/drawing/2014/main" id="{F4CC66E9-02D1-11A5-BD77-3BCCFE527992}"/>
                  </a:ext>
                </a:extLst>
              </p:cNvPr>
              <p:cNvSpPr txBox="1">
                <a:spLocks noRot="1" noChangeAspect="1" noMove="1" noResize="1" noEditPoints="1" noAdjustHandles="1" noChangeArrowheads="1" noChangeShapeType="1" noTextEdit="1"/>
              </p:cNvSpPr>
              <p:nvPr/>
            </p:nvSpPr>
            <p:spPr>
              <a:xfrm>
                <a:off x="277686" y="969892"/>
                <a:ext cx="1022588" cy="461665"/>
              </a:xfrm>
              <a:prstGeom prst="rect">
                <a:avLst/>
              </a:prstGeom>
              <a:blipFill>
                <a:blip r:embed="rId4"/>
                <a:stretch>
                  <a:fillRect/>
                </a:stretch>
              </a:blipFill>
            </p:spPr>
            <p:txBody>
              <a:bodyPr/>
              <a:lstStyle/>
              <a:p>
                <a:r>
                  <a:rPr lang="en-IN">
                    <a:noFill/>
                  </a:rPr>
                  <a:t> </a:t>
                </a:r>
              </a:p>
            </p:txBody>
          </p:sp>
        </mc:Fallback>
      </mc:AlternateContent>
      <p:sp>
        <p:nvSpPr>
          <p:cNvPr id="13" name="TextBox 12">
            <a:extLst>
              <a:ext uri="{FF2B5EF4-FFF2-40B4-BE49-F238E27FC236}">
                <a16:creationId xmlns:a16="http://schemas.microsoft.com/office/drawing/2014/main" id="{955C412B-5547-C6E6-1597-9892602E1B88}"/>
              </a:ext>
            </a:extLst>
          </p:cNvPr>
          <p:cNvSpPr txBox="1"/>
          <p:nvPr/>
        </p:nvSpPr>
        <p:spPr>
          <a:xfrm>
            <a:off x="367493" y="1511489"/>
            <a:ext cx="6265757" cy="4278094"/>
          </a:xfrm>
          <a:prstGeom prst="rect">
            <a:avLst/>
          </a:prstGeom>
          <a:noFill/>
        </p:spPr>
        <p:txBody>
          <a:bodyPr wrap="square">
            <a:spAutoFit/>
          </a:bodyPr>
          <a:lstStyle/>
          <a:p>
            <a:pPr algn="l">
              <a:buNone/>
            </a:pPr>
            <a:r>
              <a:rPr lang="en-US" sz="1600" b="1" i="0" dirty="0">
                <a:effectLst/>
                <a:latin typeface="Times New Roman" panose="02020603050405020304" pitchFamily="18" charset="0"/>
                <a:cs typeface="Times New Roman" panose="02020603050405020304" pitchFamily="18" charset="0"/>
              </a:rPr>
              <a:t>Applications:</a:t>
            </a:r>
            <a:r>
              <a:rPr lang="en-US" sz="1600" b="0" i="0" dirty="0">
                <a:effectLst/>
                <a:latin typeface="Times New Roman" panose="02020603050405020304" pitchFamily="18" charset="0"/>
                <a:cs typeface="Times New Roman" panose="02020603050405020304" pitchFamily="18" charset="0"/>
              </a:rPr>
              <a:t> Used for small transformers where balanced loads are involved.</a:t>
            </a:r>
          </a:p>
          <a:p>
            <a:pPr algn="l">
              <a:buNone/>
            </a:pPr>
            <a:r>
              <a:rPr lang="en-US" sz="1600" b="1" i="0" dirty="0">
                <a:effectLst/>
                <a:latin typeface="Times New Roman" panose="02020603050405020304" pitchFamily="18" charset="0"/>
                <a:cs typeface="Times New Roman" panose="02020603050405020304" pitchFamily="18" charset="0"/>
              </a:rPr>
              <a:t>The star-star (Y-Y) connection faces two major issues:</a:t>
            </a:r>
          </a:p>
          <a:p>
            <a:pPr algn="l">
              <a:buNone/>
            </a:pPr>
            <a:endParaRPr lang="en-US" sz="1600" dirty="0">
              <a:latin typeface="Times New Roman" panose="02020603050405020304" pitchFamily="18" charset="0"/>
              <a:cs typeface="Times New Roman" panose="02020603050405020304" pitchFamily="18" charset="0"/>
            </a:endParaRPr>
          </a:p>
          <a:p>
            <a:pPr marL="285750" indent="-285750" algn="l">
              <a:buFont typeface="Wingdings" panose="05000000000000000000" pitchFamily="2" charset="2"/>
              <a:buChar char="§"/>
            </a:pPr>
            <a:r>
              <a:rPr lang="en-US" sz="1600" b="0" i="0" dirty="0">
                <a:effectLst/>
                <a:latin typeface="Times New Roman" panose="02020603050405020304" pitchFamily="18" charset="0"/>
                <a:cs typeface="Times New Roman" panose="02020603050405020304" pitchFamily="18" charset="0"/>
              </a:rPr>
              <a:t>Without a neutral connection, the Y-Y setup doesn't handle uneven loads well. If there's no neutral, the voltage across each phase can become unbalanced if the load isn't even.</a:t>
            </a:r>
          </a:p>
          <a:p>
            <a:pPr marL="285750" indent="-285750" algn="l">
              <a:buFont typeface="Wingdings" panose="05000000000000000000" pitchFamily="2" charset="2"/>
              <a:buChar char="§"/>
            </a:pPr>
            <a:r>
              <a:rPr lang="en-US" sz="1600" b="0" i="0" dirty="0">
                <a:effectLst/>
                <a:latin typeface="Times New Roman" panose="02020603050405020304" pitchFamily="18" charset="0"/>
                <a:cs typeface="Times New Roman" panose="02020603050405020304" pitchFamily="18" charset="0"/>
              </a:rPr>
              <a:t>The Y-Y setup also has an issue with something called third harmonics. When everything is balanced, these harmonics match up with the magnetizing current in size and direction. </a:t>
            </a:r>
          </a:p>
          <a:p>
            <a:pPr marL="285750" indent="-285750" algn="l">
              <a:buFont typeface="Wingdings" panose="05000000000000000000" pitchFamily="2" charset="2"/>
              <a:buChar char="§"/>
            </a:pPr>
            <a:endParaRPr lang="en-US" sz="1600" b="0" i="0" dirty="0">
              <a:effectLst/>
              <a:latin typeface="Times New Roman" panose="02020603050405020304" pitchFamily="18" charset="0"/>
              <a:cs typeface="Times New Roman" panose="02020603050405020304" pitchFamily="18" charset="0"/>
            </a:endParaRPr>
          </a:p>
          <a:p>
            <a:pPr marL="720000" indent="-285750" algn="l">
              <a:buFont typeface="Wingdings" panose="05000000000000000000" pitchFamily="2" charset="2"/>
              <a:buChar char="ü"/>
            </a:pPr>
            <a:r>
              <a:rPr lang="en-US" sz="1600" b="0" i="0" dirty="0">
                <a:effectLst/>
                <a:latin typeface="Times New Roman" panose="02020603050405020304" pitchFamily="18" charset="0"/>
                <a:cs typeface="Times New Roman" panose="02020603050405020304" pitchFamily="18" charset="0"/>
              </a:rPr>
              <a:t>But without a neutral to balance them out, they add up and mess with the magnetic flow. This can lead to distorted voltages in the transformers.</a:t>
            </a:r>
          </a:p>
          <a:p>
            <a:pPr marL="720000" indent="-285750" algn="l">
              <a:buFont typeface="Wingdings" panose="05000000000000000000" pitchFamily="2" charset="2"/>
              <a:buChar char="ü"/>
            </a:pPr>
            <a:r>
              <a:rPr lang="en-US" sz="1600" b="0" i="0" dirty="0">
                <a:effectLst/>
                <a:latin typeface="Times New Roman" panose="02020603050405020304" pitchFamily="18" charset="0"/>
                <a:cs typeface="Times New Roman" panose="02020603050405020304" pitchFamily="18" charset="0"/>
              </a:rPr>
              <a:t>To fix these problems with uneven loads and third harmonics in a Y-Y setup, you can connect the neutral solidly to the ground and add an extra set of windings called tertiary windings.</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0D8824F-BB02-6C3F-0786-97F3E9EF61EC}"/>
                  </a:ext>
                </a:extLst>
              </p:cNvPr>
              <p:cNvSpPr txBox="1"/>
              <p:nvPr/>
            </p:nvSpPr>
            <p:spPr>
              <a:xfrm>
                <a:off x="7918746" y="4261518"/>
                <a:ext cx="3905761" cy="646331"/>
              </a:xfrm>
              <a:prstGeom prst="rect">
                <a:avLst/>
              </a:prstGeom>
              <a:noFill/>
            </p:spPr>
            <p:txBody>
              <a:bodyPr wrap="square" rtlCol="0">
                <a:spAutoFit/>
              </a:bodyPr>
              <a:lstStyle/>
              <a:p>
                <a:r>
                  <a:rPr lang="en-US" dirty="0">
                    <a:solidFill>
                      <a:schemeClr val="tx1"/>
                    </a:solidFill>
                  </a:rPr>
                  <a:t>Phasor diagram can we drawn similar to </a:t>
                </a:r>
                <a14:m>
                  <m:oMath xmlns:m="http://schemas.openxmlformats.org/officeDocument/2006/math">
                    <m:r>
                      <m:rPr>
                        <m:sty m:val="p"/>
                      </m:rPr>
                      <a:rPr lang="en-US" sz="1800" b="0" i="0" smtClean="0">
                        <a:solidFill>
                          <a:schemeClr val="tx1"/>
                        </a:solidFill>
                        <a:latin typeface="Cambria Math" panose="02040503050406030204" pitchFamily="18" charset="0"/>
                      </a:rPr>
                      <m:t>Δ</m:t>
                    </m:r>
                    <m:r>
                      <a:rPr lang="en-US" sz="1800" b="0" i="1" smtClean="0">
                        <a:solidFill>
                          <a:schemeClr val="tx1"/>
                        </a:solidFill>
                        <a:latin typeface="Cambria Math" panose="02040503050406030204" pitchFamily="18" charset="0"/>
                      </a:rPr>
                      <m:t>−</m:t>
                    </m:r>
                    <m:r>
                      <m:rPr>
                        <m:sty m:val="p"/>
                      </m:rPr>
                      <a:rPr lang="en-US" sz="1800" b="0" i="0" smtClean="0">
                        <a:solidFill>
                          <a:schemeClr val="tx1"/>
                        </a:solidFill>
                        <a:latin typeface="Cambria Math" panose="02040503050406030204" pitchFamily="18" charset="0"/>
                      </a:rPr>
                      <m:t>Δ</m:t>
                    </m:r>
                  </m:oMath>
                </a14:m>
                <a:r>
                  <a:rPr lang="en-IN" dirty="0">
                    <a:solidFill>
                      <a:schemeClr val="tx1"/>
                    </a:solidFill>
                  </a:rPr>
                  <a:t> </a:t>
                </a:r>
                <a:r>
                  <a:rPr lang="en-US" dirty="0">
                    <a:solidFill>
                      <a:schemeClr val="tx1"/>
                    </a:solidFill>
                  </a:rPr>
                  <a:t>connection</a:t>
                </a:r>
                <a:endParaRPr lang="en-IN" dirty="0">
                  <a:solidFill>
                    <a:schemeClr val="tx1"/>
                  </a:solidFill>
                </a:endParaRPr>
              </a:p>
            </p:txBody>
          </p:sp>
        </mc:Choice>
        <mc:Fallback xmlns="">
          <p:sp>
            <p:nvSpPr>
              <p:cNvPr id="14" name="TextBox 13">
                <a:extLst>
                  <a:ext uri="{FF2B5EF4-FFF2-40B4-BE49-F238E27FC236}">
                    <a16:creationId xmlns:a16="http://schemas.microsoft.com/office/drawing/2014/main" id="{70D8824F-BB02-6C3F-0786-97F3E9EF61EC}"/>
                  </a:ext>
                </a:extLst>
              </p:cNvPr>
              <p:cNvSpPr txBox="1">
                <a:spLocks noRot="1" noChangeAspect="1" noMove="1" noResize="1" noEditPoints="1" noAdjustHandles="1" noChangeArrowheads="1" noChangeShapeType="1" noTextEdit="1"/>
              </p:cNvSpPr>
              <p:nvPr/>
            </p:nvSpPr>
            <p:spPr>
              <a:xfrm>
                <a:off x="7918746" y="4261518"/>
                <a:ext cx="3905761" cy="646331"/>
              </a:xfrm>
              <a:prstGeom prst="rect">
                <a:avLst/>
              </a:prstGeom>
              <a:blipFill>
                <a:blip r:embed="rId5"/>
                <a:stretch>
                  <a:fillRect l="-1248" t="-4717" r="-2340" b="-14151"/>
                </a:stretch>
              </a:blipFill>
            </p:spPr>
            <p:txBody>
              <a:bodyPr/>
              <a:lstStyle/>
              <a:p>
                <a:r>
                  <a:rPr lang="en-IN">
                    <a:noFill/>
                  </a:rPr>
                  <a:t> </a:t>
                </a:r>
              </a:p>
            </p:txBody>
          </p:sp>
        </mc:Fallback>
      </mc:AlternateContent>
      <p:sp>
        <p:nvSpPr>
          <p:cNvPr id="18" name="Content Placeholder 5">
            <a:extLst>
              <a:ext uri="{FF2B5EF4-FFF2-40B4-BE49-F238E27FC236}">
                <a16:creationId xmlns:a16="http://schemas.microsoft.com/office/drawing/2014/main" id="{CD511F80-5998-FEE4-D8A2-3357ABEFAAF8}"/>
              </a:ext>
            </a:extLst>
          </p:cNvPr>
          <p:cNvSpPr txBox="1">
            <a:spLocks/>
          </p:cNvSpPr>
          <p:nvPr/>
        </p:nvSpPr>
        <p:spPr>
          <a:xfrm>
            <a:off x="838200" y="5792373"/>
            <a:ext cx="10515600" cy="52322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1100" kern="1200">
                <a:solidFill>
                  <a:srgbClr val="0070C0"/>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100" kern="1200">
                <a:solidFill>
                  <a:srgbClr val="0070C0"/>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050" kern="1200">
                <a:solidFill>
                  <a:srgbClr val="0070C0"/>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rgbClr val="0070C0"/>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rgbClr val="0070C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a:latin typeface="Times New Roman" panose="02020603050405020304" pitchFamily="18" charset="0"/>
                <a:cs typeface="Times New Roman" panose="02020603050405020304" pitchFamily="18" charset="0"/>
              </a:rPr>
              <a:t>[1] Power System Analysis by W. D. Stevenson (Chapter 2)</a:t>
            </a:r>
          </a:p>
          <a:p>
            <a:pPr>
              <a:lnSpc>
                <a:spcPct val="100000"/>
              </a:lnSpc>
            </a:pPr>
            <a:r>
              <a:rPr lang="en-US">
                <a:latin typeface="Times New Roman" panose="02020603050405020304" pitchFamily="18" charset="0"/>
                <a:cs typeface="Times New Roman" panose="02020603050405020304" pitchFamily="18" charset="0"/>
              </a:rPr>
              <a:t>[2] Electric Machines by Ashfaq Hussain (Chapter 2)</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8515743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2EAC04-29AF-7083-BCF5-C146564FD5C1}"/>
            </a:ext>
          </a:extLst>
        </p:cNvPr>
        <p:cNvGrpSpPr/>
        <p:nvPr/>
      </p:nvGrpSpPr>
      <p:grpSpPr>
        <a:xfrm>
          <a:off x="0" y="0"/>
          <a:ext cx="0" cy="0"/>
          <a:chOff x="0" y="0"/>
          <a:chExt cx="0" cy="0"/>
        </a:xfrm>
      </p:grpSpPr>
      <p:sp>
        <p:nvSpPr>
          <p:cNvPr id="3" name="Footer Placeholder 2">
            <a:extLst>
              <a:ext uri="{FF2B5EF4-FFF2-40B4-BE49-F238E27FC236}">
                <a16:creationId xmlns:a16="http://schemas.microsoft.com/office/drawing/2014/main" id="{D416E8E6-6B79-A44E-966D-BC850C1E4C9E}"/>
              </a:ext>
            </a:extLst>
          </p:cNvPr>
          <p:cNvSpPr>
            <a:spLocks noGrp="1"/>
          </p:cNvSpPr>
          <p:nvPr>
            <p:ph type="ftr" sz="quarter" idx="11"/>
          </p:nvPr>
        </p:nvSpPr>
        <p:spPr/>
        <p:txBody>
          <a:bodyPr/>
          <a:lstStyle/>
          <a:p>
            <a:r>
              <a:rPr lang="en-US"/>
              <a:t>Power Engineering II (EE-238) -- Prof. Sandeep Anand, IIT Bombay</a:t>
            </a:r>
            <a:endParaRPr lang="en-GB" dirty="0"/>
          </a:p>
        </p:txBody>
      </p:sp>
      <p:sp>
        <p:nvSpPr>
          <p:cNvPr id="4" name="Slide Number Placeholder 3">
            <a:extLst>
              <a:ext uri="{FF2B5EF4-FFF2-40B4-BE49-F238E27FC236}">
                <a16:creationId xmlns:a16="http://schemas.microsoft.com/office/drawing/2014/main" id="{86553D1A-0930-E947-6E97-A437C228315B}"/>
              </a:ext>
            </a:extLst>
          </p:cNvPr>
          <p:cNvSpPr>
            <a:spLocks noGrp="1"/>
          </p:cNvSpPr>
          <p:nvPr>
            <p:ph type="sldNum" sz="quarter" idx="12"/>
          </p:nvPr>
        </p:nvSpPr>
        <p:spPr/>
        <p:txBody>
          <a:bodyPr/>
          <a:lstStyle/>
          <a:p>
            <a:fld id="{49596EAA-E04B-47F9-B760-52508BFA6EE9}" type="slidenum">
              <a:rPr lang="en-GB" smtClean="0"/>
              <a:t>48</a:t>
            </a:fld>
            <a:endParaRPr lang="en-GB"/>
          </a:p>
        </p:txBody>
      </p:sp>
      <mc:AlternateContent xmlns:mc="http://schemas.openxmlformats.org/markup-compatibility/2006" xmlns:a14="http://schemas.microsoft.com/office/drawing/2010/main">
        <mc:Choice Requires="a14">
          <p:sp>
            <p:nvSpPr>
              <p:cNvPr id="5" name="Title 4">
                <a:extLst>
                  <a:ext uri="{FF2B5EF4-FFF2-40B4-BE49-F238E27FC236}">
                    <a16:creationId xmlns:a16="http://schemas.microsoft.com/office/drawing/2014/main" id="{603AAED1-993B-8AD0-55D6-A65BA122CD17}"/>
                  </a:ext>
                </a:extLst>
              </p:cNvPr>
              <p:cNvSpPr>
                <a:spLocks noGrp="1"/>
              </p:cNvSpPr>
              <p:nvPr>
                <p:ph type="title"/>
              </p:nvPr>
            </p:nvSpPr>
            <p:spPr/>
            <p:txBody>
              <a:bodyPr>
                <a:normAutofit/>
              </a:bodyPr>
              <a:lstStyle/>
              <a:p>
                <a:r>
                  <a:rPr lang="en-US" dirty="0"/>
                  <a:t>Connection of 3-</a:t>
                </a:r>
                <a14:m>
                  <m:oMath xmlns:m="http://schemas.openxmlformats.org/officeDocument/2006/math">
                    <m:r>
                      <a:rPr lang="en-US" b="0" i="1" smtClean="0">
                        <a:latin typeface="Cambria Math" panose="02040503050406030204" pitchFamily="18" charset="0"/>
                      </a:rPr>
                      <m:t>𝜙</m:t>
                    </m:r>
                  </m:oMath>
                </a14:m>
                <a:r>
                  <a:rPr lang="en-US" dirty="0"/>
                  <a:t> transformer</a:t>
                </a:r>
              </a:p>
            </p:txBody>
          </p:sp>
        </mc:Choice>
        <mc:Fallback xmlns="">
          <p:sp>
            <p:nvSpPr>
              <p:cNvPr id="5" name="Title 4">
                <a:extLst>
                  <a:ext uri="{FF2B5EF4-FFF2-40B4-BE49-F238E27FC236}">
                    <a16:creationId xmlns:a16="http://schemas.microsoft.com/office/drawing/2014/main" id="{603AAED1-993B-8AD0-55D6-A65BA122CD17}"/>
                  </a:ext>
                </a:extLst>
              </p:cNvPr>
              <p:cNvSpPr>
                <a:spLocks noGrp="1" noRot="1" noChangeAspect="1" noMove="1" noResize="1" noEditPoints="1" noAdjustHandles="1" noChangeArrowheads="1" noChangeShapeType="1" noTextEdit="1"/>
              </p:cNvSpPr>
              <p:nvPr>
                <p:ph type="title"/>
              </p:nvPr>
            </p:nvSpPr>
            <p:spPr>
              <a:blipFill>
                <a:blip r:embed="rId2"/>
                <a:stretch>
                  <a:fillRect l="-2377" t="-13669" b="-25899"/>
                </a:stretch>
              </a:blipFill>
            </p:spPr>
            <p:txBody>
              <a:bodyPr/>
              <a:lstStyle/>
              <a:p>
                <a:r>
                  <a:rPr lang="en-IN">
                    <a:noFill/>
                  </a:rPr>
                  <a:t> </a:t>
                </a:r>
              </a:p>
            </p:txBody>
          </p:sp>
        </mc:Fallback>
      </mc:AlternateContent>
      <p:sp>
        <p:nvSpPr>
          <p:cNvPr id="16" name="Content Placeholder 5">
            <a:extLst>
              <a:ext uri="{FF2B5EF4-FFF2-40B4-BE49-F238E27FC236}">
                <a16:creationId xmlns:a16="http://schemas.microsoft.com/office/drawing/2014/main" id="{5E009011-37E2-9E6C-2C3B-1D87E156B335}"/>
              </a:ext>
            </a:extLst>
          </p:cNvPr>
          <p:cNvSpPr>
            <a:spLocks noGrp="1"/>
          </p:cNvSpPr>
          <p:nvPr>
            <p:ph idx="13"/>
          </p:nvPr>
        </p:nvSpPr>
        <p:spPr>
          <a:xfrm>
            <a:off x="838200" y="5792373"/>
            <a:ext cx="10515600" cy="523220"/>
          </a:xfrm>
        </p:spPr>
        <p:txBody>
          <a:bodyPr/>
          <a:lstStyle/>
          <a:p>
            <a:pPr>
              <a:lnSpc>
                <a:spcPct val="100000"/>
              </a:lnSpc>
            </a:pPr>
            <a:r>
              <a:rPr lang="en-US" dirty="0">
                <a:latin typeface="Times New Roman" panose="02020603050405020304" pitchFamily="18" charset="0"/>
                <a:cs typeface="Times New Roman" panose="02020603050405020304" pitchFamily="18" charset="0"/>
              </a:rPr>
              <a:t>[1] Power System Analysis by W. D. Stevenson (Chapter 2)</a:t>
            </a:r>
          </a:p>
        </p:txBody>
      </p:sp>
      <p:pic>
        <p:nvPicPr>
          <p:cNvPr id="10" name="Picture 9">
            <a:extLst>
              <a:ext uri="{FF2B5EF4-FFF2-40B4-BE49-F238E27FC236}">
                <a16:creationId xmlns:a16="http://schemas.microsoft.com/office/drawing/2014/main" id="{275C54F5-608F-E321-E118-128F6E7F4F64}"/>
              </a:ext>
            </a:extLst>
          </p:cNvPr>
          <p:cNvPicPr>
            <a:picLocks noChangeAspect="1"/>
          </p:cNvPicPr>
          <p:nvPr/>
        </p:nvPicPr>
        <p:blipFill>
          <a:blip r:embed="rId3"/>
          <a:srcRect t="50000" b="25288"/>
          <a:stretch/>
        </p:blipFill>
        <p:spPr>
          <a:xfrm>
            <a:off x="838200" y="1625153"/>
            <a:ext cx="4670612" cy="1694750"/>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0D09C178-90D5-6329-4929-BDBC38D8004C}"/>
                  </a:ext>
                </a:extLst>
              </p:cNvPr>
              <p:cNvSpPr txBox="1"/>
              <p:nvPr/>
            </p:nvSpPr>
            <p:spPr>
              <a:xfrm>
                <a:off x="277686" y="969892"/>
                <a:ext cx="1011880" cy="461665"/>
              </a:xfrm>
              <a:prstGeom prst="rect">
                <a:avLst/>
              </a:prstGeom>
              <a:noFill/>
            </p:spPr>
            <p:txBody>
              <a:bodyPr wrap="none" rtlCol="0">
                <a:spAutoFit/>
              </a:bodyPr>
              <a:lstStyle/>
              <a:p>
                <a14:m>
                  <m:oMath xmlns:m="http://schemas.openxmlformats.org/officeDocument/2006/math">
                    <m:r>
                      <m:rPr>
                        <m:sty m:val="p"/>
                      </m:rPr>
                      <a:rPr lang="en-US" sz="2400" b="0" i="0" smtClean="0">
                        <a:solidFill>
                          <a:srgbClr val="C00000"/>
                        </a:solidFill>
                        <a:latin typeface="Cambria Math" panose="02040503050406030204" pitchFamily="18" charset="0"/>
                      </a:rPr>
                      <m:t>Δ</m:t>
                    </m:r>
                    <m:r>
                      <a:rPr lang="en-US" sz="2400" b="0" i="1" smtClean="0">
                        <a:solidFill>
                          <a:srgbClr val="C00000"/>
                        </a:solidFill>
                        <a:latin typeface="Cambria Math" panose="02040503050406030204" pitchFamily="18" charset="0"/>
                      </a:rPr>
                      <m:t>−</m:t>
                    </m:r>
                    <m:r>
                      <a:rPr lang="en-US" sz="2400" i="1">
                        <a:solidFill>
                          <a:srgbClr val="C00000"/>
                        </a:solidFill>
                        <a:latin typeface="Cambria Math" panose="02040503050406030204" pitchFamily="18" charset="0"/>
                      </a:rPr>
                      <m:t>𝑌</m:t>
                    </m:r>
                  </m:oMath>
                </a14:m>
                <a:r>
                  <a:rPr lang="en-IN" sz="2400" dirty="0">
                    <a:solidFill>
                      <a:srgbClr val="C00000"/>
                    </a:solidFill>
                  </a:rPr>
                  <a:t> </a:t>
                </a:r>
              </a:p>
            </p:txBody>
          </p:sp>
        </mc:Choice>
        <mc:Fallback xmlns="">
          <p:sp>
            <p:nvSpPr>
              <p:cNvPr id="8" name="TextBox 7">
                <a:extLst>
                  <a:ext uri="{FF2B5EF4-FFF2-40B4-BE49-F238E27FC236}">
                    <a16:creationId xmlns:a16="http://schemas.microsoft.com/office/drawing/2014/main" id="{0D09C178-90D5-6329-4929-BDBC38D8004C}"/>
                  </a:ext>
                </a:extLst>
              </p:cNvPr>
              <p:cNvSpPr txBox="1">
                <a:spLocks noRot="1" noChangeAspect="1" noMove="1" noResize="1" noEditPoints="1" noAdjustHandles="1" noChangeArrowheads="1" noChangeShapeType="1" noTextEdit="1"/>
              </p:cNvSpPr>
              <p:nvPr/>
            </p:nvSpPr>
            <p:spPr>
              <a:xfrm>
                <a:off x="277686" y="969892"/>
                <a:ext cx="1011880" cy="461665"/>
              </a:xfrm>
              <a:prstGeom prst="rect">
                <a:avLst/>
              </a:prstGeom>
              <a:blipFill>
                <a:blip r:embed="rId4"/>
                <a:stretch>
                  <a:fillRect l="-1807"/>
                </a:stretch>
              </a:blipFill>
            </p:spPr>
            <p:txBody>
              <a:bodyPr/>
              <a:lstStyle/>
              <a:p>
                <a:r>
                  <a:rPr lang="en-IN">
                    <a:noFill/>
                  </a:rPr>
                  <a:t> </a:t>
                </a:r>
              </a:p>
            </p:txBody>
          </p:sp>
        </mc:Fallback>
      </mc:AlternateContent>
      <p:pic>
        <p:nvPicPr>
          <p:cNvPr id="12" name="Picture 11">
            <a:extLst>
              <a:ext uri="{FF2B5EF4-FFF2-40B4-BE49-F238E27FC236}">
                <a16:creationId xmlns:a16="http://schemas.microsoft.com/office/drawing/2014/main" id="{03985B00-C252-8E31-48A9-FCE73781B967}"/>
              </a:ext>
            </a:extLst>
          </p:cNvPr>
          <p:cNvPicPr>
            <a:picLocks noChangeAspect="1"/>
          </p:cNvPicPr>
          <p:nvPr/>
        </p:nvPicPr>
        <p:blipFill>
          <a:blip r:embed="rId5"/>
          <a:stretch>
            <a:fillRect/>
          </a:stretch>
        </p:blipFill>
        <p:spPr>
          <a:xfrm>
            <a:off x="7223760" y="1112616"/>
            <a:ext cx="4557551" cy="4679757"/>
          </a:xfrm>
          <a:prstGeom prst="rect">
            <a:avLst/>
          </a:prstGeom>
        </p:spPr>
      </p:pic>
      <p:sp>
        <p:nvSpPr>
          <p:cNvPr id="14" name="TextBox 13">
            <a:extLst>
              <a:ext uri="{FF2B5EF4-FFF2-40B4-BE49-F238E27FC236}">
                <a16:creationId xmlns:a16="http://schemas.microsoft.com/office/drawing/2014/main" id="{73B75A59-B5A0-03CE-265D-07BC70015846}"/>
              </a:ext>
            </a:extLst>
          </p:cNvPr>
          <p:cNvSpPr txBox="1"/>
          <p:nvPr/>
        </p:nvSpPr>
        <p:spPr>
          <a:xfrm>
            <a:off x="503613" y="3586641"/>
            <a:ext cx="6155574" cy="1200329"/>
          </a:xfrm>
          <a:prstGeom prst="rect">
            <a:avLst/>
          </a:prstGeom>
          <a:noFill/>
        </p:spPr>
        <p:txBody>
          <a:bodyPr wrap="square">
            <a:spAutoFit/>
          </a:bodyPr>
          <a:lstStyle/>
          <a:p>
            <a:r>
              <a:rPr lang="en-US" b="1" i="0" dirty="0">
                <a:effectLst/>
                <a:latin typeface="acumin-pro"/>
              </a:rPr>
              <a:t>Applications:</a:t>
            </a:r>
            <a:r>
              <a:rPr lang="en-US" b="0" i="0" dirty="0">
                <a:effectLst/>
                <a:latin typeface="acumin-pro"/>
              </a:rPr>
              <a:t> Used for step down of voltages in distribution systems</a:t>
            </a:r>
          </a:p>
          <a:p>
            <a:endParaRPr lang="en-US" b="0" i="0" dirty="0">
              <a:effectLst/>
              <a:latin typeface="acumin-pro"/>
            </a:endParaRPr>
          </a:p>
          <a:p>
            <a:endParaRPr lang="en-IN" dirty="0"/>
          </a:p>
        </p:txBody>
      </p:sp>
    </p:spTree>
    <p:extLst>
      <p:ext uri="{BB962C8B-B14F-4D97-AF65-F5344CB8AC3E}">
        <p14:creationId xmlns:p14="http://schemas.microsoft.com/office/powerpoint/2010/main" val="64560163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07D23B-1699-AA5C-B9CB-8984ED20ABE1}"/>
            </a:ext>
          </a:extLst>
        </p:cNvPr>
        <p:cNvGrpSpPr/>
        <p:nvPr/>
      </p:nvGrpSpPr>
      <p:grpSpPr>
        <a:xfrm>
          <a:off x="0" y="0"/>
          <a:ext cx="0" cy="0"/>
          <a:chOff x="0" y="0"/>
          <a:chExt cx="0" cy="0"/>
        </a:xfrm>
      </p:grpSpPr>
      <p:sp>
        <p:nvSpPr>
          <p:cNvPr id="3" name="Footer Placeholder 2">
            <a:extLst>
              <a:ext uri="{FF2B5EF4-FFF2-40B4-BE49-F238E27FC236}">
                <a16:creationId xmlns:a16="http://schemas.microsoft.com/office/drawing/2014/main" id="{5A1C6237-AF6F-AEA2-9141-57CFFF324BA9}"/>
              </a:ext>
            </a:extLst>
          </p:cNvPr>
          <p:cNvSpPr>
            <a:spLocks noGrp="1"/>
          </p:cNvSpPr>
          <p:nvPr>
            <p:ph type="ftr" sz="quarter" idx="11"/>
          </p:nvPr>
        </p:nvSpPr>
        <p:spPr/>
        <p:txBody>
          <a:bodyPr/>
          <a:lstStyle/>
          <a:p>
            <a:r>
              <a:rPr lang="en-US"/>
              <a:t>Power Engineering II (EE-238) -- Prof. Sandeep Anand, IIT Bombay</a:t>
            </a:r>
            <a:endParaRPr lang="en-GB" dirty="0"/>
          </a:p>
        </p:txBody>
      </p:sp>
      <p:sp>
        <p:nvSpPr>
          <p:cNvPr id="4" name="Slide Number Placeholder 3">
            <a:extLst>
              <a:ext uri="{FF2B5EF4-FFF2-40B4-BE49-F238E27FC236}">
                <a16:creationId xmlns:a16="http://schemas.microsoft.com/office/drawing/2014/main" id="{B30D02EE-BE23-B186-5F15-2D0C0B331D41}"/>
              </a:ext>
            </a:extLst>
          </p:cNvPr>
          <p:cNvSpPr>
            <a:spLocks noGrp="1"/>
          </p:cNvSpPr>
          <p:nvPr>
            <p:ph type="sldNum" sz="quarter" idx="12"/>
          </p:nvPr>
        </p:nvSpPr>
        <p:spPr/>
        <p:txBody>
          <a:bodyPr/>
          <a:lstStyle/>
          <a:p>
            <a:fld id="{49596EAA-E04B-47F9-B760-52508BFA6EE9}" type="slidenum">
              <a:rPr lang="en-GB" smtClean="0"/>
              <a:t>49</a:t>
            </a:fld>
            <a:endParaRPr lang="en-GB"/>
          </a:p>
        </p:txBody>
      </p:sp>
      <mc:AlternateContent xmlns:mc="http://schemas.openxmlformats.org/markup-compatibility/2006" xmlns:a14="http://schemas.microsoft.com/office/drawing/2010/main">
        <mc:Choice Requires="a14">
          <p:sp>
            <p:nvSpPr>
              <p:cNvPr id="5" name="Title 4">
                <a:extLst>
                  <a:ext uri="{FF2B5EF4-FFF2-40B4-BE49-F238E27FC236}">
                    <a16:creationId xmlns:a16="http://schemas.microsoft.com/office/drawing/2014/main" id="{4D4F900D-FDFB-292F-3B07-E0B3B431D10C}"/>
                  </a:ext>
                </a:extLst>
              </p:cNvPr>
              <p:cNvSpPr>
                <a:spLocks noGrp="1"/>
              </p:cNvSpPr>
              <p:nvPr>
                <p:ph type="title"/>
              </p:nvPr>
            </p:nvSpPr>
            <p:spPr/>
            <p:txBody>
              <a:bodyPr>
                <a:normAutofit/>
              </a:bodyPr>
              <a:lstStyle/>
              <a:p>
                <a:r>
                  <a:rPr lang="en-US" dirty="0"/>
                  <a:t>Connection of 3-</a:t>
                </a:r>
                <a14:m>
                  <m:oMath xmlns:m="http://schemas.openxmlformats.org/officeDocument/2006/math">
                    <m:r>
                      <a:rPr lang="en-US" b="0" i="1" smtClean="0">
                        <a:latin typeface="Cambria Math" panose="02040503050406030204" pitchFamily="18" charset="0"/>
                      </a:rPr>
                      <m:t>𝜙</m:t>
                    </m:r>
                  </m:oMath>
                </a14:m>
                <a:r>
                  <a:rPr lang="en-US" dirty="0"/>
                  <a:t> transformer</a:t>
                </a:r>
              </a:p>
            </p:txBody>
          </p:sp>
        </mc:Choice>
        <mc:Fallback xmlns="">
          <p:sp>
            <p:nvSpPr>
              <p:cNvPr id="5" name="Title 4">
                <a:extLst>
                  <a:ext uri="{FF2B5EF4-FFF2-40B4-BE49-F238E27FC236}">
                    <a16:creationId xmlns:a16="http://schemas.microsoft.com/office/drawing/2014/main" id="{4D4F900D-FDFB-292F-3B07-E0B3B431D10C}"/>
                  </a:ext>
                </a:extLst>
              </p:cNvPr>
              <p:cNvSpPr>
                <a:spLocks noGrp="1" noRot="1" noChangeAspect="1" noMove="1" noResize="1" noEditPoints="1" noAdjustHandles="1" noChangeArrowheads="1" noChangeShapeType="1" noTextEdit="1"/>
              </p:cNvSpPr>
              <p:nvPr>
                <p:ph type="title"/>
              </p:nvPr>
            </p:nvSpPr>
            <p:spPr>
              <a:blipFill>
                <a:blip r:embed="rId2"/>
                <a:stretch>
                  <a:fillRect l="-2377" t="-13669" b="-25899"/>
                </a:stretch>
              </a:blipFill>
            </p:spPr>
            <p:txBody>
              <a:bodyPr/>
              <a:lstStyle/>
              <a:p>
                <a:r>
                  <a:rPr lang="en-IN">
                    <a:noFill/>
                  </a:rPr>
                  <a:t> </a:t>
                </a:r>
              </a:p>
            </p:txBody>
          </p:sp>
        </mc:Fallback>
      </mc:AlternateContent>
      <p:pic>
        <p:nvPicPr>
          <p:cNvPr id="9" name="Picture 8">
            <a:extLst>
              <a:ext uri="{FF2B5EF4-FFF2-40B4-BE49-F238E27FC236}">
                <a16:creationId xmlns:a16="http://schemas.microsoft.com/office/drawing/2014/main" id="{E5EFB839-B388-0523-9DA5-8EB4A5F28802}"/>
              </a:ext>
            </a:extLst>
          </p:cNvPr>
          <p:cNvPicPr>
            <a:picLocks noChangeAspect="1"/>
          </p:cNvPicPr>
          <p:nvPr/>
        </p:nvPicPr>
        <p:blipFill>
          <a:blip r:embed="rId3"/>
          <a:srcRect t="25220" b="49613"/>
          <a:stretch/>
        </p:blipFill>
        <p:spPr>
          <a:xfrm>
            <a:off x="6628614" y="1200724"/>
            <a:ext cx="4670612" cy="1725938"/>
          </a:xfrm>
          <a:prstGeom prst="rect">
            <a:avLst/>
          </a:prstGeom>
        </p:spPr>
      </p:pic>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BB9B2878-3D84-C3A2-780C-B75739618C12}"/>
                  </a:ext>
                </a:extLst>
              </p:cNvPr>
              <p:cNvSpPr txBox="1"/>
              <p:nvPr/>
            </p:nvSpPr>
            <p:spPr>
              <a:xfrm>
                <a:off x="277686" y="969892"/>
                <a:ext cx="1011880"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𝑌</m:t>
                      </m:r>
                      <m:r>
                        <a:rPr lang="en-US" sz="2400" b="0" i="1" smtClean="0">
                          <a:solidFill>
                            <a:srgbClr val="C00000"/>
                          </a:solidFill>
                          <a:latin typeface="Cambria Math" panose="02040503050406030204" pitchFamily="18" charset="0"/>
                        </a:rPr>
                        <m:t>−</m:t>
                      </m:r>
                      <m:r>
                        <m:rPr>
                          <m:sty m:val="p"/>
                        </m:rPr>
                        <a:rPr lang="en-US" sz="2400" b="0" i="0" smtClean="0">
                          <a:solidFill>
                            <a:srgbClr val="C00000"/>
                          </a:solidFill>
                          <a:latin typeface="Cambria Math" panose="02040503050406030204" pitchFamily="18" charset="0"/>
                        </a:rPr>
                        <m:t>Δ</m:t>
                      </m:r>
                    </m:oMath>
                  </m:oMathPara>
                </a14:m>
                <a:endParaRPr lang="en-IN" sz="2400" dirty="0">
                  <a:solidFill>
                    <a:srgbClr val="C00000"/>
                  </a:solidFill>
                </a:endParaRPr>
              </a:p>
            </p:txBody>
          </p:sp>
        </mc:Choice>
        <mc:Fallback xmlns="">
          <p:sp>
            <p:nvSpPr>
              <p:cNvPr id="11" name="TextBox 10">
                <a:extLst>
                  <a:ext uri="{FF2B5EF4-FFF2-40B4-BE49-F238E27FC236}">
                    <a16:creationId xmlns:a16="http://schemas.microsoft.com/office/drawing/2014/main" id="{BB9B2878-3D84-C3A2-780C-B75739618C12}"/>
                  </a:ext>
                </a:extLst>
              </p:cNvPr>
              <p:cNvSpPr txBox="1">
                <a:spLocks noRot="1" noChangeAspect="1" noMove="1" noResize="1" noEditPoints="1" noAdjustHandles="1" noChangeArrowheads="1" noChangeShapeType="1" noTextEdit="1"/>
              </p:cNvSpPr>
              <p:nvPr/>
            </p:nvSpPr>
            <p:spPr>
              <a:xfrm>
                <a:off x="277686" y="969892"/>
                <a:ext cx="1011880" cy="461665"/>
              </a:xfrm>
              <a:prstGeom prst="rect">
                <a:avLst/>
              </a:prstGeom>
              <a:blipFill>
                <a:blip r:embed="rId4"/>
                <a:stretch>
                  <a:fillRect/>
                </a:stretch>
              </a:blipFill>
            </p:spPr>
            <p:txBody>
              <a:bodyPr/>
              <a:lstStyle/>
              <a:p>
                <a:r>
                  <a:rPr lang="en-IN">
                    <a:noFill/>
                  </a:rPr>
                  <a:t> </a:t>
                </a:r>
              </a:p>
            </p:txBody>
          </p:sp>
        </mc:Fallback>
      </mc:AlternateContent>
      <p:sp>
        <p:nvSpPr>
          <p:cNvPr id="14" name="Content Placeholder 5">
            <a:extLst>
              <a:ext uri="{FF2B5EF4-FFF2-40B4-BE49-F238E27FC236}">
                <a16:creationId xmlns:a16="http://schemas.microsoft.com/office/drawing/2014/main" id="{9ACB567F-FF6C-4917-B701-6EB1622643E8}"/>
              </a:ext>
            </a:extLst>
          </p:cNvPr>
          <p:cNvSpPr txBox="1">
            <a:spLocks/>
          </p:cNvSpPr>
          <p:nvPr/>
        </p:nvSpPr>
        <p:spPr>
          <a:xfrm>
            <a:off x="783626" y="5626498"/>
            <a:ext cx="10515600" cy="52322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1100" kern="1200">
                <a:solidFill>
                  <a:srgbClr val="0070C0"/>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100" kern="1200">
                <a:solidFill>
                  <a:srgbClr val="0070C0"/>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050" kern="1200">
                <a:solidFill>
                  <a:srgbClr val="0070C0"/>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rgbClr val="0070C0"/>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rgbClr val="0070C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dirty="0">
                <a:latin typeface="Times New Roman" panose="02020603050405020304" pitchFamily="18" charset="0"/>
                <a:cs typeface="Times New Roman" panose="02020603050405020304" pitchFamily="18" charset="0"/>
              </a:rPr>
              <a:t>[1] Power System Analysis by W. D. Stevenson (Chapter 2)</a:t>
            </a:r>
          </a:p>
          <a:p>
            <a:pPr>
              <a:lnSpc>
                <a:spcPct val="100000"/>
              </a:lnSpc>
            </a:pPr>
            <a:r>
              <a:rPr lang="en-US" dirty="0">
                <a:latin typeface="Times New Roman" panose="02020603050405020304" pitchFamily="18" charset="0"/>
                <a:cs typeface="Times New Roman" panose="02020603050405020304" pitchFamily="18" charset="0"/>
              </a:rPr>
              <a:t>[2] Electric Machines by Ashfaq Hussain (Chapter 2)</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D82BADD6-188F-49FB-09DA-1757E2A08711}"/>
                  </a:ext>
                </a:extLst>
              </p:cNvPr>
              <p:cNvSpPr txBox="1"/>
              <p:nvPr/>
            </p:nvSpPr>
            <p:spPr>
              <a:xfrm>
                <a:off x="548639" y="1894459"/>
                <a:ext cx="5636029" cy="646331"/>
              </a:xfrm>
              <a:prstGeom prst="rect">
                <a:avLst/>
              </a:prstGeom>
              <a:noFill/>
            </p:spPr>
            <p:txBody>
              <a:bodyPr wrap="square" rtlCol="0">
                <a:spAutoFit/>
              </a:bodyPr>
              <a:lstStyle/>
              <a:p>
                <a14:m>
                  <m:oMath xmlns:m="http://schemas.openxmlformats.org/officeDocument/2006/math">
                    <m:r>
                      <a:rPr lang="en-US" sz="1800" b="0" i="1" smtClean="0">
                        <a:solidFill>
                          <a:schemeClr val="tx1"/>
                        </a:solidFill>
                        <a:latin typeface="Cambria Math" panose="02040503050406030204" pitchFamily="18" charset="0"/>
                      </a:rPr>
                      <m:t>𝑌</m:t>
                    </m:r>
                    <m:r>
                      <a:rPr lang="en-US" sz="1800" b="0" i="1" smtClean="0">
                        <a:solidFill>
                          <a:schemeClr val="tx1"/>
                        </a:solidFill>
                        <a:latin typeface="Cambria Math" panose="02040503050406030204" pitchFamily="18" charset="0"/>
                      </a:rPr>
                      <m:t>−</m:t>
                    </m:r>
                    <m:r>
                      <m:rPr>
                        <m:sty m:val="p"/>
                      </m:rPr>
                      <a:rPr lang="en-US" sz="1800" b="0" i="0" smtClean="0">
                        <a:solidFill>
                          <a:schemeClr val="tx1"/>
                        </a:solidFill>
                        <a:latin typeface="Cambria Math" panose="02040503050406030204" pitchFamily="18" charset="0"/>
                      </a:rPr>
                      <m:t>Δ</m:t>
                    </m:r>
                  </m:oMath>
                </a14:m>
                <a:r>
                  <a:rPr lang="en-IN" sz="1800" dirty="0">
                    <a:solidFill>
                      <a:schemeClr val="tx1"/>
                    </a:solidFill>
                  </a:rPr>
                  <a:t> connection can be obtained by simply interchanging the primary and secondary roles in </a:t>
                </a:r>
                <a14:m>
                  <m:oMath xmlns:m="http://schemas.openxmlformats.org/officeDocument/2006/math">
                    <m:r>
                      <a:rPr lang="en-US" i="1">
                        <a:solidFill>
                          <a:schemeClr val="tx1"/>
                        </a:solidFill>
                        <a:latin typeface="Cambria Math" panose="02040503050406030204" pitchFamily="18" charset="0"/>
                      </a:rPr>
                      <m:t>𝑌</m:t>
                    </m:r>
                    <m:r>
                      <a:rPr lang="en-US" i="1">
                        <a:solidFill>
                          <a:schemeClr val="tx1"/>
                        </a:solidFill>
                        <a:latin typeface="Cambria Math" panose="02040503050406030204" pitchFamily="18" charset="0"/>
                      </a:rPr>
                      <m:t>−</m:t>
                    </m:r>
                    <m:r>
                      <m:rPr>
                        <m:sty m:val="p"/>
                      </m:rPr>
                      <a:rPr lang="en-US">
                        <a:solidFill>
                          <a:schemeClr val="tx1"/>
                        </a:solidFill>
                        <a:latin typeface="Cambria Math" panose="02040503050406030204" pitchFamily="18" charset="0"/>
                      </a:rPr>
                      <m:t>Δ</m:t>
                    </m:r>
                  </m:oMath>
                </a14:m>
                <a:r>
                  <a:rPr lang="en-IN" dirty="0">
                    <a:solidFill>
                      <a:schemeClr val="tx1"/>
                    </a:solidFill>
                  </a:rPr>
                  <a:t> connection</a:t>
                </a:r>
              </a:p>
            </p:txBody>
          </p:sp>
        </mc:Choice>
        <mc:Fallback xmlns="">
          <p:sp>
            <p:nvSpPr>
              <p:cNvPr id="15" name="TextBox 14">
                <a:extLst>
                  <a:ext uri="{FF2B5EF4-FFF2-40B4-BE49-F238E27FC236}">
                    <a16:creationId xmlns:a16="http://schemas.microsoft.com/office/drawing/2014/main" id="{D82BADD6-188F-49FB-09DA-1757E2A08711}"/>
                  </a:ext>
                </a:extLst>
              </p:cNvPr>
              <p:cNvSpPr txBox="1">
                <a:spLocks noRot="1" noChangeAspect="1" noMove="1" noResize="1" noEditPoints="1" noAdjustHandles="1" noChangeArrowheads="1" noChangeShapeType="1" noTextEdit="1"/>
              </p:cNvSpPr>
              <p:nvPr/>
            </p:nvSpPr>
            <p:spPr>
              <a:xfrm>
                <a:off x="548639" y="1894459"/>
                <a:ext cx="5636029" cy="646331"/>
              </a:xfrm>
              <a:prstGeom prst="rect">
                <a:avLst/>
              </a:prstGeom>
              <a:blipFill>
                <a:blip r:embed="rId5"/>
                <a:stretch>
                  <a:fillRect l="-865" t="-5660" r="-541" b="-14151"/>
                </a:stretch>
              </a:blipFill>
            </p:spPr>
            <p:txBody>
              <a:bodyPr/>
              <a:lstStyle/>
              <a:p>
                <a:r>
                  <a:rPr lang="en-IN">
                    <a:noFill/>
                  </a:rPr>
                  <a:t> </a:t>
                </a:r>
              </a:p>
            </p:txBody>
          </p:sp>
        </mc:Fallback>
      </mc:AlternateContent>
      <p:sp>
        <p:nvSpPr>
          <p:cNvPr id="17" name="TextBox 16">
            <a:extLst>
              <a:ext uri="{FF2B5EF4-FFF2-40B4-BE49-F238E27FC236}">
                <a16:creationId xmlns:a16="http://schemas.microsoft.com/office/drawing/2014/main" id="{DEC63D2F-EEC0-8695-5F0B-D09C1AFBE5E4}"/>
              </a:ext>
            </a:extLst>
          </p:cNvPr>
          <p:cNvSpPr txBox="1"/>
          <p:nvPr/>
        </p:nvSpPr>
        <p:spPr>
          <a:xfrm>
            <a:off x="548639" y="3665540"/>
            <a:ext cx="5427618" cy="1754326"/>
          </a:xfrm>
          <a:prstGeom prst="rect">
            <a:avLst/>
          </a:prstGeom>
          <a:noFill/>
        </p:spPr>
        <p:txBody>
          <a:bodyPr wrap="square" rtlCol="0">
            <a:spAutoFit/>
          </a:bodyPr>
          <a:lstStyle/>
          <a:p>
            <a:pPr marL="285750" indent="-285750">
              <a:buFont typeface="Wingdings" panose="05000000000000000000" pitchFamily="2" charset="2"/>
              <a:buChar char="ü"/>
            </a:pPr>
            <a:r>
              <a:rPr lang="en-US" dirty="0">
                <a:latin typeface="Times New Roman" panose="02020603050405020304" pitchFamily="18" charset="0"/>
                <a:cs typeface="Times New Roman" panose="02020603050405020304" pitchFamily="18" charset="0"/>
              </a:rPr>
              <a:t>The Δ - Y connection or Y - Δ connection has no problem with unbalanced loads and third harmonics. The delta connection assures balanced phase voltages on the Y side and provides a path for the circulation of the third harmonics and their multiples without the use of a neutral wire.</a:t>
            </a:r>
            <a:endParaRPr lang="en-IN" dirty="0">
              <a:solidFill>
                <a:schemeClr val="tx1"/>
              </a:solidFill>
              <a:latin typeface="Times New Roman" panose="02020603050405020304" pitchFamily="18" charset="0"/>
              <a:cs typeface="Times New Roman" panose="02020603050405020304" pitchFamily="18" charset="0"/>
            </a:endParaRPr>
          </a:p>
        </p:txBody>
      </p:sp>
      <p:sp>
        <p:nvSpPr>
          <p:cNvPr id="19" name="TextBox 18">
            <a:extLst>
              <a:ext uri="{FF2B5EF4-FFF2-40B4-BE49-F238E27FC236}">
                <a16:creationId xmlns:a16="http://schemas.microsoft.com/office/drawing/2014/main" id="{A3DED041-44B8-4905-BCA8-ABE8CE0F6E0C}"/>
              </a:ext>
            </a:extLst>
          </p:cNvPr>
          <p:cNvSpPr txBox="1"/>
          <p:nvPr/>
        </p:nvSpPr>
        <p:spPr>
          <a:xfrm>
            <a:off x="503613" y="2805248"/>
            <a:ext cx="6155574" cy="646331"/>
          </a:xfrm>
          <a:prstGeom prst="rect">
            <a:avLst/>
          </a:prstGeom>
          <a:noFill/>
        </p:spPr>
        <p:txBody>
          <a:bodyPr wrap="square">
            <a:spAutoFit/>
          </a:bodyPr>
          <a:lstStyle/>
          <a:p>
            <a:r>
              <a:rPr lang="en-US" b="1" i="0" dirty="0">
                <a:effectLst/>
                <a:latin typeface="acumin-pro"/>
              </a:rPr>
              <a:t>Applications:</a:t>
            </a:r>
            <a:r>
              <a:rPr lang="en-US" b="0" i="0" dirty="0">
                <a:effectLst/>
                <a:latin typeface="acumin-pro"/>
              </a:rPr>
              <a:t> Used for voltage step-up in power transmission systems.</a:t>
            </a:r>
            <a:endParaRPr lang="en-IN" dirty="0"/>
          </a:p>
        </p:txBody>
      </p:sp>
      <p:pic>
        <p:nvPicPr>
          <p:cNvPr id="21" name="Picture 20">
            <a:extLst>
              <a:ext uri="{FF2B5EF4-FFF2-40B4-BE49-F238E27FC236}">
                <a16:creationId xmlns:a16="http://schemas.microsoft.com/office/drawing/2014/main" id="{C5938DA3-E58F-84B4-BBC6-F6BB89664AA2}"/>
              </a:ext>
            </a:extLst>
          </p:cNvPr>
          <p:cNvPicPr>
            <a:picLocks noChangeAspect="1"/>
          </p:cNvPicPr>
          <p:nvPr/>
        </p:nvPicPr>
        <p:blipFill>
          <a:blip r:embed="rId6"/>
          <a:stretch>
            <a:fillRect/>
          </a:stretch>
        </p:blipFill>
        <p:spPr>
          <a:xfrm>
            <a:off x="6725304" y="3407867"/>
            <a:ext cx="4918057" cy="2608970"/>
          </a:xfrm>
          <a:prstGeom prst="rect">
            <a:avLst/>
          </a:prstGeom>
        </p:spPr>
      </p:pic>
    </p:spTree>
    <p:extLst>
      <p:ext uri="{BB962C8B-B14F-4D97-AF65-F5344CB8AC3E}">
        <p14:creationId xmlns:p14="http://schemas.microsoft.com/office/powerpoint/2010/main" val="17166641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16A5A0-5F61-4723-85DB-0AEFE3EC308C}"/>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A7F5330E-B62B-85BC-C7C0-4828CDBE04AB}"/>
                  </a:ext>
                </a:extLst>
              </p:cNvPr>
              <p:cNvSpPr>
                <a:spLocks noGrp="1"/>
              </p:cNvSpPr>
              <p:nvPr>
                <p:ph idx="1"/>
              </p:nvPr>
            </p:nvSpPr>
            <p:spPr>
              <a:xfrm>
                <a:off x="747847" y="1173192"/>
                <a:ext cx="6999707" cy="3972199"/>
              </a:xfrm>
            </p:spPr>
            <p:txBody>
              <a:bodyPr>
                <a:normAutofit/>
              </a:bodyPr>
              <a:lstStyle/>
              <a:p>
                <a:r>
                  <a:rPr lang="en-US" sz="2000" dirty="0">
                    <a:latin typeface="Times New Roman" panose="02020603050405020304" pitchFamily="18" charset="0"/>
                    <a:cs typeface="Times New Roman" panose="02020603050405020304" pitchFamily="18" charset="0"/>
                  </a:rPr>
                  <a:t>For short lines the shunt admittance is neglected; therefore</a:t>
                </a:r>
              </a:p>
              <a:p>
                <a:r>
                  <a:rPr lang="en-US" sz="2000" dirty="0">
                    <a:latin typeface="Times New Roman" panose="02020603050405020304" pitchFamily="18" charset="0"/>
                    <a:cs typeface="Times New Roman" panose="02020603050405020304" pitchFamily="18" charset="0"/>
                  </a:rPr>
                  <a:t>As; </a:t>
                </a:r>
                <a14:m>
                  <m:oMath xmlns:m="http://schemas.openxmlformats.org/officeDocument/2006/math">
                    <m:sSub>
                      <m:sSubPr>
                        <m:ctrlPr>
                          <a:rPr lang="en-US" sz="2000" b="0" i="1" smtClean="0">
                            <a:latin typeface="Cambria Math" panose="02040503050406030204" pitchFamily="18" charset="0"/>
                            <a:cs typeface="Times New Roman" panose="02020603050405020304" pitchFamily="18" charset="0"/>
                          </a:rPr>
                        </m:ctrlPr>
                      </m:sSubPr>
                      <m:e>
                        <m:r>
                          <a:rPr lang="en-US" sz="2000" b="0" i="1" smtClean="0">
                            <a:latin typeface="Cambria Math" panose="02040503050406030204" pitchFamily="18" charset="0"/>
                            <a:cs typeface="Times New Roman" panose="02020603050405020304" pitchFamily="18" charset="0"/>
                          </a:rPr>
                          <m:t>𝐼</m:t>
                        </m:r>
                      </m:e>
                      <m:sub>
                        <m:r>
                          <a:rPr lang="en-US" sz="2000" b="0" i="1" smtClean="0">
                            <a:latin typeface="Cambria Math" panose="02040503050406030204" pitchFamily="18" charset="0"/>
                            <a:cs typeface="Times New Roman" panose="02020603050405020304" pitchFamily="18" charset="0"/>
                          </a:rPr>
                          <m:t>𝑆</m:t>
                        </m:r>
                      </m:sub>
                    </m:sSub>
                    <m:r>
                      <a:rPr lang="en-US" sz="2000" b="0" i="1" smtClean="0">
                        <a:latin typeface="Cambria Math" panose="02040503050406030204" pitchFamily="18" charset="0"/>
                        <a:cs typeface="Times New Roman" panose="02020603050405020304" pitchFamily="18" charset="0"/>
                      </a:rPr>
                      <m:t>=</m:t>
                    </m:r>
                    <m:sSub>
                      <m:sSubPr>
                        <m:ctrlPr>
                          <a:rPr lang="en-US" sz="2000" b="0" i="1" smtClean="0">
                            <a:latin typeface="Cambria Math" panose="02040503050406030204" pitchFamily="18" charset="0"/>
                            <a:cs typeface="Times New Roman" panose="02020603050405020304" pitchFamily="18" charset="0"/>
                          </a:rPr>
                        </m:ctrlPr>
                      </m:sSubPr>
                      <m:e>
                        <m:r>
                          <a:rPr lang="en-US" sz="2000" b="0" i="1" smtClean="0">
                            <a:latin typeface="Cambria Math" panose="02040503050406030204" pitchFamily="18" charset="0"/>
                            <a:cs typeface="Times New Roman" panose="02020603050405020304" pitchFamily="18" charset="0"/>
                          </a:rPr>
                          <m:t>𝐼</m:t>
                        </m:r>
                      </m:e>
                      <m:sub>
                        <m:r>
                          <a:rPr lang="en-US" sz="2000" b="0" i="1" smtClean="0">
                            <a:latin typeface="Cambria Math" panose="02040503050406030204" pitchFamily="18" charset="0"/>
                            <a:cs typeface="Times New Roman" panose="02020603050405020304" pitchFamily="18" charset="0"/>
                          </a:rPr>
                          <m:t>𝑅</m:t>
                        </m:r>
                      </m:sub>
                    </m:sSub>
                  </m:oMath>
                </a14:m>
                <a:r>
                  <a:rPr lang="en-US" sz="2000" dirty="0">
                    <a:latin typeface="Times New Roman" panose="02020603050405020304" pitchFamily="18" charset="0"/>
                    <a:cs typeface="Times New Roman" panose="02020603050405020304" pitchFamily="18" charset="0"/>
                  </a:rPr>
                  <a:t>   and </a:t>
                </a:r>
                <a14:m>
                  <m:oMath xmlns:m="http://schemas.openxmlformats.org/officeDocument/2006/math">
                    <m:sSub>
                      <m:sSubPr>
                        <m:ctrlPr>
                          <a:rPr lang="en-US" sz="2000" b="0" i="1" smtClean="0">
                            <a:latin typeface="Cambria Math" panose="02040503050406030204" pitchFamily="18" charset="0"/>
                            <a:cs typeface="Times New Roman" panose="02020603050405020304" pitchFamily="18" charset="0"/>
                          </a:rPr>
                        </m:ctrlPr>
                      </m:sSubPr>
                      <m:e>
                        <m:r>
                          <a:rPr lang="en-US" sz="2000" b="0" i="1" smtClean="0">
                            <a:latin typeface="Cambria Math" panose="02040503050406030204" pitchFamily="18" charset="0"/>
                            <a:cs typeface="Times New Roman" panose="02020603050405020304" pitchFamily="18" charset="0"/>
                          </a:rPr>
                          <m:t>𝑉</m:t>
                        </m:r>
                      </m:e>
                      <m:sub>
                        <m:r>
                          <a:rPr lang="en-US" sz="2000" b="0" i="1" smtClean="0">
                            <a:latin typeface="Cambria Math" panose="02040503050406030204" pitchFamily="18" charset="0"/>
                            <a:cs typeface="Times New Roman" panose="02020603050405020304" pitchFamily="18" charset="0"/>
                          </a:rPr>
                          <m:t>𝑆</m:t>
                        </m:r>
                      </m:sub>
                    </m:sSub>
                    <m:r>
                      <a:rPr lang="en-US" sz="2000" b="0" i="1" smtClean="0">
                        <a:latin typeface="Cambria Math" panose="02040503050406030204" pitchFamily="18" charset="0"/>
                        <a:cs typeface="Times New Roman" panose="02020603050405020304" pitchFamily="18" charset="0"/>
                      </a:rPr>
                      <m:t>=</m:t>
                    </m:r>
                    <m:sSub>
                      <m:sSubPr>
                        <m:ctrlPr>
                          <a:rPr lang="en-US" sz="2000" b="0" i="1" smtClean="0">
                            <a:latin typeface="Cambria Math" panose="02040503050406030204" pitchFamily="18" charset="0"/>
                            <a:cs typeface="Times New Roman" panose="02020603050405020304" pitchFamily="18" charset="0"/>
                          </a:rPr>
                        </m:ctrlPr>
                      </m:sSubPr>
                      <m:e>
                        <m:r>
                          <a:rPr lang="en-US" sz="2000" b="0" i="1" smtClean="0">
                            <a:latin typeface="Cambria Math" panose="02040503050406030204" pitchFamily="18" charset="0"/>
                            <a:cs typeface="Times New Roman" panose="02020603050405020304" pitchFamily="18" charset="0"/>
                          </a:rPr>
                          <m:t>𝑉</m:t>
                        </m:r>
                      </m:e>
                      <m:sub>
                        <m:r>
                          <a:rPr lang="en-US" sz="2000" b="0" i="1" smtClean="0">
                            <a:latin typeface="Cambria Math" panose="02040503050406030204" pitchFamily="18" charset="0"/>
                            <a:cs typeface="Times New Roman" panose="02020603050405020304" pitchFamily="18" charset="0"/>
                          </a:rPr>
                          <m:t>𝑅</m:t>
                        </m:r>
                      </m:sub>
                    </m:sSub>
                    <m:r>
                      <a:rPr lang="en-US" sz="2000" b="0" i="1" smtClean="0">
                        <a:latin typeface="Cambria Math" panose="02040503050406030204" pitchFamily="18" charset="0"/>
                        <a:cs typeface="Times New Roman" panose="02020603050405020304" pitchFamily="18" charset="0"/>
                      </a:rPr>
                      <m:t>+</m:t>
                    </m:r>
                    <m:sSub>
                      <m:sSubPr>
                        <m:ctrlPr>
                          <a:rPr lang="en-US" sz="2000" b="0" i="1" smtClean="0">
                            <a:latin typeface="Cambria Math" panose="02040503050406030204" pitchFamily="18" charset="0"/>
                            <a:cs typeface="Times New Roman" panose="02020603050405020304" pitchFamily="18" charset="0"/>
                          </a:rPr>
                        </m:ctrlPr>
                      </m:sSubPr>
                      <m:e>
                        <m:r>
                          <a:rPr lang="en-US" sz="2000" b="0" i="1" smtClean="0">
                            <a:latin typeface="Cambria Math" panose="02040503050406030204" pitchFamily="18" charset="0"/>
                            <a:cs typeface="Times New Roman" panose="02020603050405020304" pitchFamily="18" charset="0"/>
                          </a:rPr>
                          <m:t>𝐼</m:t>
                        </m:r>
                      </m:e>
                      <m:sub>
                        <m:r>
                          <a:rPr lang="en-US" sz="2000" b="0" i="1" smtClean="0">
                            <a:latin typeface="Cambria Math" panose="02040503050406030204" pitchFamily="18" charset="0"/>
                            <a:cs typeface="Times New Roman" panose="02020603050405020304" pitchFamily="18" charset="0"/>
                          </a:rPr>
                          <m:t>𝑅</m:t>
                        </m:r>
                      </m:sub>
                    </m:sSub>
                    <m:r>
                      <a:rPr lang="en-US" sz="2000" b="0" i="1" smtClean="0">
                        <a:latin typeface="Cambria Math" panose="02040503050406030204" pitchFamily="18" charset="0"/>
                        <a:cs typeface="Times New Roman" panose="02020603050405020304" pitchFamily="18" charset="0"/>
                      </a:rPr>
                      <m:t>𝑍</m:t>
                    </m:r>
                  </m:oMath>
                </a14:m>
                <a:r>
                  <a:rPr lang="en-US" sz="2000" dirty="0">
                    <a:latin typeface="Times New Roman" panose="02020603050405020304" pitchFamily="18" charset="0"/>
                    <a:cs typeface="Times New Roman" panose="02020603050405020304" pitchFamily="18" charset="0"/>
                  </a:rPr>
                  <a:t>;    we get</a:t>
                </a:r>
              </a:p>
              <a:p>
                <a:endParaRPr lang="en-US" sz="2000" dirty="0">
                  <a:latin typeface="Times New Roman" panose="02020603050405020304" pitchFamily="18" charset="0"/>
                  <a:cs typeface="Times New Roman"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m:d>
                        <m:dPr>
                          <m:begChr m:val="["/>
                          <m:endChr m:val="]"/>
                          <m:ctrlPr>
                            <a:rPr lang="en-US" sz="2000" i="1" smtClean="0">
                              <a:latin typeface="Cambria Math" panose="02040503050406030204" pitchFamily="18" charset="0"/>
                              <a:cs typeface="Times New Roman" panose="02020603050405020304" pitchFamily="18" charset="0"/>
                            </a:rPr>
                          </m:ctrlPr>
                        </m:dPr>
                        <m:e>
                          <m:m>
                            <m:mPr>
                              <m:mcs>
                                <m:mc>
                                  <m:mcPr>
                                    <m:count m:val="1"/>
                                    <m:mcJc m:val="center"/>
                                  </m:mcPr>
                                </m:mc>
                              </m:mcs>
                              <m:ctrlPr>
                                <a:rPr lang="en-US" sz="2000" i="1" smtClean="0">
                                  <a:latin typeface="Cambria Math" panose="02040503050406030204" pitchFamily="18" charset="0"/>
                                  <a:cs typeface="Times New Roman" panose="02020603050405020304" pitchFamily="18" charset="0"/>
                                </a:rPr>
                              </m:ctrlPr>
                            </m:mPr>
                            <m:mr>
                              <m:e>
                                <m:sSub>
                                  <m:sSubPr>
                                    <m:ctrlPr>
                                      <a:rPr lang="en-US" sz="2000" b="0" i="1" smtClean="0">
                                        <a:latin typeface="Cambria Math" panose="02040503050406030204" pitchFamily="18" charset="0"/>
                                        <a:cs typeface="Times New Roman" panose="02020603050405020304" pitchFamily="18" charset="0"/>
                                      </a:rPr>
                                    </m:ctrlPr>
                                  </m:sSubPr>
                                  <m:e>
                                    <m:r>
                                      <m:rPr>
                                        <m:brk m:alnAt="7"/>
                                      </m:rPr>
                                      <a:rPr lang="en-US" sz="2000" b="0" i="1" smtClean="0">
                                        <a:latin typeface="Cambria Math" panose="02040503050406030204" pitchFamily="18" charset="0"/>
                                        <a:cs typeface="Times New Roman" panose="02020603050405020304" pitchFamily="18" charset="0"/>
                                      </a:rPr>
                                      <m:t>𝑉</m:t>
                                    </m:r>
                                  </m:e>
                                  <m:sub>
                                    <m:r>
                                      <m:rPr>
                                        <m:brk m:alnAt="7"/>
                                      </m:rPr>
                                      <a:rPr lang="en-US" sz="2000" b="0" i="1" smtClean="0">
                                        <a:latin typeface="Cambria Math" panose="02040503050406030204" pitchFamily="18" charset="0"/>
                                        <a:cs typeface="Times New Roman" panose="02020603050405020304" pitchFamily="18" charset="0"/>
                                      </a:rPr>
                                      <m:t>𝑆</m:t>
                                    </m:r>
                                  </m:sub>
                                </m:sSub>
                              </m:e>
                            </m:mr>
                            <m:mr>
                              <m:e>
                                <m:sSub>
                                  <m:sSubPr>
                                    <m:ctrlPr>
                                      <a:rPr lang="en-US" sz="2000" b="0" i="1" smtClean="0">
                                        <a:latin typeface="Cambria Math" panose="02040503050406030204" pitchFamily="18" charset="0"/>
                                        <a:cs typeface="Times New Roman" panose="02020603050405020304" pitchFamily="18" charset="0"/>
                                      </a:rPr>
                                    </m:ctrlPr>
                                  </m:sSubPr>
                                  <m:e>
                                    <m:r>
                                      <a:rPr lang="en-US" sz="2000" b="0" i="1" smtClean="0">
                                        <a:latin typeface="Cambria Math" panose="02040503050406030204" pitchFamily="18" charset="0"/>
                                        <a:cs typeface="Times New Roman" panose="02020603050405020304" pitchFamily="18" charset="0"/>
                                      </a:rPr>
                                      <m:t>𝐼</m:t>
                                    </m:r>
                                  </m:e>
                                  <m:sub>
                                    <m:r>
                                      <a:rPr lang="en-US" sz="2000" b="0" i="1" smtClean="0">
                                        <a:latin typeface="Cambria Math" panose="02040503050406030204" pitchFamily="18" charset="0"/>
                                        <a:cs typeface="Times New Roman" panose="02020603050405020304" pitchFamily="18" charset="0"/>
                                      </a:rPr>
                                      <m:t>𝑆</m:t>
                                    </m:r>
                                  </m:sub>
                                </m:sSub>
                              </m:e>
                            </m:mr>
                          </m:m>
                        </m:e>
                      </m:d>
                      <m:r>
                        <a:rPr lang="en-US" sz="2000" b="0" i="1" smtClean="0">
                          <a:latin typeface="Cambria Math" panose="02040503050406030204" pitchFamily="18" charset="0"/>
                          <a:cs typeface="Times New Roman" panose="02020603050405020304" pitchFamily="18" charset="0"/>
                        </a:rPr>
                        <m:t>=</m:t>
                      </m:r>
                      <m:d>
                        <m:dPr>
                          <m:begChr m:val="["/>
                          <m:endChr m:val="]"/>
                          <m:ctrlPr>
                            <a:rPr lang="en-US" sz="2000" b="0" i="1" smtClean="0">
                              <a:latin typeface="Cambria Math" panose="02040503050406030204" pitchFamily="18" charset="0"/>
                              <a:cs typeface="Times New Roman" panose="02020603050405020304" pitchFamily="18" charset="0"/>
                            </a:rPr>
                          </m:ctrlPr>
                        </m:dPr>
                        <m:e>
                          <m:m>
                            <m:mPr>
                              <m:mcs>
                                <m:mc>
                                  <m:mcPr>
                                    <m:count m:val="2"/>
                                    <m:mcJc m:val="center"/>
                                  </m:mcPr>
                                </m:mc>
                              </m:mcs>
                              <m:ctrlPr>
                                <a:rPr lang="en-US" sz="2000" b="0" i="1" smtClean="0">
                                  <a:latin typeface="Cambria Math" panose="02040503050406030204" pitchFamily="18" charset="0"/>
                                  <a:cs typeface="Times New Roman" panose="02020603050405020304" pitchFamily="18" charset="0"/>
                                </a:rPr>
                              </m:ctrlPr>
                            </m:mPr>
                            <m:mr>
                              <m:e>
                                <m:r>
                                  <m:rPr>
                                    <m:brk m:alnAt="7"/>
                                  </m:rPr>
                                  <a:rPr lang="en-US" sz="2000" b="0" i="1" smtClean="0">
                                    <a:latin typeface="Cambria Math" panose="02040503050406030204" pitchFamily="18" charset="0"/>
                                    <a:cs typeface="Times New Roman" panose="02020603050405020304" pitchFamily="18" charset="0"/>
                                  </a:rPr>
                                  <m:t>1</m:t>
                                </m:r>
                              </m:e>
                              <m:e>
                                <m:r>
                                  <a:rPr lang="en-US" sz="2000" b="0" i="1" smtClean="0">
                                    <a:latin typeface="Cambria Math" panose="02040503050406030204" pitchFamily="18" charset="0"/>
                                    <a:cs typeface="Times New Roman" panose="02020603050405020304" pitchFamily="18" charset="0"/>
                                  </a:rPr>
                                  <m:t>𝑍</m:t>
                                </m:r>
                              </m:e>
                            </m:mr>
                            <m:mr>
                              <m:e>
                                <m:r>
                                  <a:rPr lang="en-US" sz="2000" b="0" i="1" smtClean="0">
                                    <a:latin typeface="Cambria Math" panose="02040503050406030204" pitchFamily="18" charset="0"/>
                                    <a:cs typeface="Times New Roman" panose="02020603050405020304" pitchFamily="18" charset="0"/>
                                  </a:rPr>
                                  <m:t>0</m:t>
                                </m:r>
                              </m:e>
                              <m:e>
                                <m:r>
                                  <a:rPr lang="en-US" sz="2000" b="0" i="1" smtClean="0">
                                    <a:latin typeface="Cambria Math" panose="02040503050406030204" pitchFamily="18" charset="0"/>
                                    <a:cs typeface="Times New Roman" panose="02020603050405020304" pitchFamily="18" charset="0"/>
                                  </a:rPr>
                                  <m:t>1</m:t>
                                </m:r>
                              </m:e>
                            </m:mr>
                          </m:m>
                        </m:e>
                      </m:d>
                      <m:d>
                        <m:dPr>
                          <m:begChr m:val="["/>
                          <m:endChr m:val="]"/>
                          <m:ctrlPr>
                            <a:rPr lang="en-US" sz="2000" b="0" i="1" smtClean="0">
                              <a:latin typeface="Cambria Math" panose="02040503050406030204" pitchFamily="18" charset="0"/>
                              <a:cs typeface="Times New Roman" panose="02020603050405020304" pitchFamily="18" charset="0"/>
                            </a:rPr>
                          </m:ctrlPr>
                        </m:dPr>
                        <m:e>
                          <m:m>
                            <m:mPr>
                              <m:mcs>
                                <m:mc>
                                  <m:mcPr>
                                    <m:count m:val="1"/>
                                    <m:mcJc m:val="center"/>
                                  </m:mcPr>
                                </m:mc>
                              </m:mcs>
                              <m:ctrlPr>
                                <a:rPr lang="en-US" sz="2000" b="0" i="1" smtClean="0">
                                  <a:latin typeface="Cambria Math" panose="02040503050406030204" pitchFamily="18" charset="0"/>
                                  <a:cs typeface="Times New Roman" panose="02020603050405020304" pitchFamily="18" charset="0"/>
                                </a:rPr>
                              </m:ctrlPr>
                            </m:mPr>
                            <m:mr>
                              <m:e>
                                <m:sSub>
                                  <m:sSubPr>
                                    <m:ctrlPr>
                                      <a:rPr lang="en-US" sz="2000" b="0" i="1" smtClean="0">
                                        <a:latin typeface="Cambria Math" panose="02040503050406030204" pitchFamily="18" charset="0"/>
                                        <a:cs typeface="Times New Roman" panose="02020603050405020304" pitchFamily="18" charset="0"/>
                                      </a:rPr>
                                    </m:ctrlPr>
                                  </m:sSubPr>
                                  <m:e>
                                    <m:r>
                                      <m:rPr>
                                        <m:brk m:alnAt="7"/>
                                      </m:rPr>
                                      <a:rPr lang="en-US" sz="2000" b="0" i="1" smtClean="0">
                                        <a:latin typeface="Cambria Math" panose="02040503050406030204" pitchFamily="18" charset="0"/>
                                        <a:cs typeface="Times New Roman" panose="02020603050405020304" pitchFamily="18" charset="0"/>
                                      </a:rPr>
                                      <m:t>𝑉</m:t>
                                    </m:r>
                                  </m:e>
                                  <m:sub>
                                    <m:r>
                                      <m:rPr>
                                        <m:brk m:alnAt="7"/>
                                      </m:rPr>
                                      <a:rPr lang="en-US" sz="2000" b="0" i="1" smtClean="0">
                                        <a:latin typeface="Cambria Math" panose="02040503050406030204" pitchFamily="18" charset="0"/>
                                        <a:cs typeface="Times New Roman" panose="02020603050405020304" pitchFamily="18" charset="0"/>
                                      </a:rPr>
                                      <m:t>𝑅</m:t>
                                    </m:r>
                                  </m:sub>
                                </m:sSub>
                              </m:e>
                            </m:mr>
                            <m:mr>
                              <m:e>
                                <m:sSub>
                                  <m:sSubPr>
                                    <m:ctrlPr>
                                      <a:rPr lang="en-US" sz="2000" b="0" i="1" smtClean="0">
                                        <a:latin typeface="Cambria Math" panose="02040503050406030204" pitchFamily="18" charset="0"/>
                                        <a:cs typeface="Times New Roman" panose="02020603050405020304" pitchFamily="18" charset="0"/>
                                      </a:rPr>
                                    </m:ctrlPr>
                                  </m:sSubPr>
                                  <m:e>
                                    <m:r>
                                      <a:rPr lang="en-US" sz="2000" b="0" i="1" smtClean="0">
                                        <a:latin typeface="Cambria Math" panose="02040503050406030204" pitchFamily="18" charset="0"/>
                                        <a:cs typeface="Times New Roman" panose="02020603050405020304" pitchFamily="18" charset="0"/>
                                      </a:rPr>
                                      <m:t>𝐼</m:t>
                                    </m:r>
                                  </m:e>
                                  <m:sub>
                                    <m:r>
                                      <a:rPr lang="en-US" sz="2000" b="0" i="1" smtClean="0">
                                        <a:latin typeface="Cambria Math" panose="02040503050406030204" pitchFamily="18" charset="0"/>
                                        <a:cs typeface="Times New Roman" panose="02020603050405020304" pitchFamily="18" charset="0"/>
                                      </a:rPr>
                                      <m:t>𝑅</m:t>
                                    </m:r>
                                  </m:sub>
                                </m:sSub>
                              </m:e>
                            </m:mr>
                          </m:m>
                        </m:e>
                      </m:d>
                    </m:oMath>
                  </m:oMathPara>
                </a14:m>
                <a:endParaRPr lang="en-US" sz="2000" dirty="0">
                  <a:latin typeface="Times New Roman" panose="02020603050405020304" pitchFamily="18" charset="0"/>
                  <a:cs typeface="Times New Roman" panose="02020603050405020304" pitchFamily="18" charset="0"/>
                </a:endParaRP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r>
                  <a:rPr lang="en-US" sz="2000" dirty="0">
                    <a:latin typeface="Times New Roman" panose="02020603050405020304" pitchFamily="18" charset="0"/>
                    <a:cs typeface="Times New Roman" panose="02020603050405020304" pitchFamily="18" charset="0"/>
                  </a:rPr>
                  <a:t>Voltage Regulation: Defines as rise in voltage at the receiving end, expresses in % of the full-load voltage.</a:t>
                </a: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cs typeface="Times New Roman" panose="02020603050405020304" pitchFamily="18" charset="0"/>
                        </a:rPr>
                        <m:t>% </m:t>
                      </m:r>
                      <m:r>
                        <a:rPr lang="en-US" sz="2000" b="0" i="1" smtClean="0">
                          <a:latin typeface="Cambria Math" panose="02040503050406030204" pitchFamily="18" charset="0"/>
                          <a:cs typeface="Times New Roman" panose="02020603050405020304" pitchFamily="18" charset="0"/>
                        </a:rPr>
                        <m:t>𝑉</m:t>
                      </m:r>
                      <m:r>
                        <a:rPr lang="en-US" sz="2000" b="0" i="1" smtClean="0">
                          <a:latin typeface="Cambria Math" panose="02040503050406030204" pitchFamily="18" charset="0"/>
                          <a:cs typeface="Times New Roman" panose="02020603050405020304" pitchFamily="18" charset="0"/>
                        </a:rPr>
                        <m:t>.</m:t>
                      </m:r>
                      <m:r>
                        <a:rPr lang="en-US" sz="2000" b="0" i="1" smtClean="0">
                          <a:latin typeface="Cambria Math" panose="02040503050406030204" pitchFamily="18" charset="0"/>
                          <a:cs typeface="Times New Roman" panose="02020603050405020304" pitchFamily="18" charset="0"/>
                        </a:rPr>
                        <m:t>𝑅</m:t>
                      </m:r>
                      <m:r>
                        <a:rPr lang="en-US" sz="2000" b="0" i="1" smtClean="0">
                          <a:latin typeface="Cambria Math" panose="02040503050406030204" pitchFamily="18" charset="0"/>
                          <a:cs typeface="Times New Roman" panose="02020603050405020304" pitchFamily="18" charset="0"/>
                        </a:rPr>
                        <m:t>.=</m:t>
                      </m:r>
                      <m:f>
                        <m:fPr>
                          <m:ctrlPr>
                            <a:rPr lang="en-US" sz="2000" b="0" i="1" smtClean="0">
                              <a:latin typeface="Cambria Math" panose="02040503050406030204" pitchFamily="18" charset="0"/>
                              <a:cs typeface="Times New Roman" panose="02020603050405020304" pitchFamily="18" charset="0"/>
                            </a:rPr>
                          </m:ctrlPr>
                        </m:fPr>
                        <m:num>
                          <m:sSub>
                            <m:sSubPr>
                              <m:ctrlPr>
                                <a:rPr lang="en-US" sz="2000" i="1">
                                  <a:latin typeface="Cambria Math" panose="02040503050406030204" pitchFamily="18" charset="0"/>
                                  <a:cs typeface="Times New Roman" panose="02020603050405020304" pitchFamily="18" charset="0"/>
                                </a:rPr>
                              </m:ctrlPr>
                            </m:sSubPr>
                            <m:e>
                              <m:r>
                                <a:rPr lang="en-US" sz="2000" i="1">
                                  <a:latin typeface="Cambria Math" panose="02040503050406030204" pitchFamily="18" charset="0"/>
                                  <a:cs typeface="Times New Roman" panose="02020603050405020304" pitchFamily="18" charset="0"/>
                                </a:rPr>
                                <m:t>|</m:t>
                              </m:r>
                              <m:r>
                                <a:rPr lang="en-US" sz="2000" i="1">
                                  <a:latin typeface="Cambria Math" panose="02040503050406030204" pitchFamily="18" charset="0"/>
                                  <a:cs typeface="Times New Roman" panose="02020603050405020304" pitchFamily="18" charset="0"/>
                                </a:rPr>
                                <m:t>𝑉</m:t>
                              </m:r>
                            </m:e>
                            <m:sub>
                              <m:r>
                                <a:rPr lang="en-US" sz="2000" i="1">
                                  <a:latin typeface="Cambria Math" panose="02040503050406030204" pitchFamily="18" charset="0"/>
                                  <a:cs typeface="Times New Roman" panose="02020603050405020304" pitchFamily="18" charset="0"/>
                                </a:rPr>
                                <m:t>𝑅</m:t>
                              </m:r>
                            </m:sub>
                          </m:sSub>
                          <m:sSub>
                            <m:sSubPr>
                              <m:ctrlPr>
                                <a:rPr lang="en-US" sz="2000" i="1">
                                  <a:latin typeface="Cambria Math" panose="02040503050406030204" pitchFamily="18" charset="0"/>
                                  <a:cs typeface="Times New Roman" panose="02020603050405020304" pitchFamily="18" charset="0"/>
                                </a:rPr>
                              </m:ctrlPr>
                            </m:sSubPr>
                            <m:e>
                              <m:r>
                                <a:rPr lang="en-US" sz="2000" i="1">
                                  <a:latin typeface="Cambria Math" panose="02040503050406030204" pitchFamily="18" charset="0"/>
                                  <a:cs typeface="Times New Roman" panose="02020603050405020304" pitchFamily="18" charset="0"/>
                                </a:rPr>
                                <m:t>.</m:t>
                              </m:r>
                            </m:e>
                            <m:sub>
                              <m:r>
                                <a:rPr lang="en-US" sz="2000" b="0" i="1" smtClean="0">
                                  <a:latin typeface="Cambria Math" panose="02040503050406030204" pitchFamily="18" charset="0"/>
                                  <a:cs typeface="Times New Roman" panose="02020603050405020304" pitchFamily="18" charset="0"/>
                                </a:rPr>
                                <m:t>𝑁</m:t>
                              </m:r>
                              <m:r>
                                <a:rPr lang="en-US" sz="2000" i="1">
                                  <a:latin typeface="Cambria Math" panose="02040503050406030204" pitchFamily="18" charset="0"/>
                                  <a:cs typeface="Times New Roman" panose="02020603050405020304" pitchFamily="18" charset="0"/>
                                </a:rPr>
                                <m:t>𝐿</m:t>
                              </m:r>
                            </m:sub>
                          </m:sSub>
                          <m:r>
                            <a:rPr lang="en-US" sz="2000" i="1">
                              <a:latin typeface="Cambria Math" panose="02040503050406030204" pitchFamily="18" charset="0"/>
                              <a:cs typeface="Times New Roman" panose="02020603050405020304" pitchFamily="18" charset="0"/>
                            </a:rPr>
                            <m:t>|</m:t>
                          </m:r>
                          <m:r>
                            <a:rPr lang="en-US" sz="2000" b="0" i="1" smtClean="0">
                              <a:latin typeface="Cambria Math" panose="02040503050406030204" pitchFamily="18" charset="0"/>
                              <a:cs typeface="Times New Roman" panose="02020603050405020304" pitchFamily="18" charset="0"/>
                            </a:rPr>
                            <m:t>−</m:t>
                          </m:r>
                          <m:sSub>
                            <m:sSubPr>
                              <m:ctrlPr>
                                <a:rPr lang="en-US" sz="2000" i="1">
                                  <a:latin typeface="Cambria Math" panose="02040503050406030204" pitchFamily="18" charset="0"/>
                                  <a:cs typeface="Times New Roman" panose="02020603050405020304" pitchFamily="18" charset="0"/>
                                </a:rPr>
                              </m:ctrlPr>
                            </m:sSubPr>
                            <m:e>
                              <m:r>
                                <a:rPr lang="en-US" sz="2000" i="1">
                                  <a:latin typeface="Cambria Math" panose="02040503050406030204" pitchFamily="18" charset="0"/>
                                  <a:cs typeface="Times New Roman" panose="02020603050405020304" pitchFamily="18" charset="0"/>
                                </a:rPr>
                                <m:t>|</m:t>
                              </m:r>
                              <m:r>
                                <a:rPr lang="en-US" sz="2000" i="1">
                                  <a:latin typeface="Cambria Math" panose="02040503050406030204" pitchFamily="18" charset="0"/>
                                  <a:cs typeface="Times New Roman" panose="02020603050405020304" pitchFamily="18" charset="0"/>
                                </a:rPr>
                                <m:t>𝑉</m:t>
                              </m:r>
                            </m:e>
                            <m:sub>
                              <m:r>
                                <a:rPr lang="en-US" sz="2000" i="1">
                                  <a:latin typeface="Cambria Math" panose="02040503050406030204" pitchFamily="18" charset="0"/>
                                  <a:cs typeface="Times New Roman" panose="02020603050405020304" pitchFamily="18" charset="0"/>
                                </a:rPr>
                                <m:t>𝑅</m:t>
                              </m:r>
                            </m:sub>
                          </m:sSub>
                          <m:sSub>
                            <m:sSubPr>
                              <m:ctrlPr>
                                <a:rPr lang="en-US" sz="2000" i="1">
                                  <a:latin typeface="Cambria Math" panose="02040503050406030204" pitchFamily="18" charset="0"/>
                                  <a:cs typeface="Times New Roman" panose="02020603050405020304" pitchFamily="18" charset="0"/>
                                </a:rPr>
                              </m:ctrlPr>
                            </m:sSubPr>
                            <m:e>
                              <m:r>
                                <a:rPr lang="en-US" sz="2000" i="1">
                                  <a:latin typeface="Cambria Math" panose="02040503050406030204" pitchFamily="18" charset="0"/>
                                  <a:cs typeface="Times New Roman" panose="02020603050405020304" pitchFamily="18" charset="0"/>
                                </a:rPr>
                                <m:t>.</m:t>
                              </m:r>
                            </m:e>
                            <m:sub>
                              <m:r>
                                <a:rPr lang="en-US" sz="2000" i="1">
                                  <a:latin typeface="Cambria Math" panose="02040503050406030204" pitchFamily="18" charset="0"/>
                                  <a:cs typeface="Times New Roman" panose="02020603050405020304" pitchFamily="18" charset="0"/>
                                </a:rPr>
                                <m:t>𝐹𝐿</m:t>
                              </m:r>
                            </m:sub>
                          </m:sSub>
                          <m:r>
                            <a:rPr lang="en-US" sz="2000" i="1">
                              <a:latin typeface="Cambria Math" panose="02040503050406030204" pitchFamily="18" charset="0"/>
                              <a:cs typeface="Times New Roman" panose="02020603050405020304" pitchFamily="18" charset="0"/>
                            </a:rPr>
                            <m:t>|</m:t>
                          </m:r>
                        </m:num>
                        <m:den>
                          <m:d>
                            <m:dPr>
                              <m:begChr m:val="|"/>
                              <m:endChr m:val="|"/>
                              <m:ctrlPr>
                                <a:rPr lang="en-US" sz="2000" b="0" i="1" smtClean="0">
                                  <a:latin typeface="Cambria Math" panose="02040503050406030204" pitchFamily="18" charset="0"/>
                                  <a:cs typeface="Times New Roman" panose="02020603050405020304" pitchFamily="18" charset="0"/>
                                </a:rPr>
                              </m:ctrlPr>
                            </m:dPr>
                            <m:e>
                              <m:sSub>
                                <m:sSubPr>
                                  <m:ctrlPr>
                                    <a:rPr lang="en-US" sz="2000" b="0" i="1" smtClean="0">
                                      <a:latin typeface="Cambria Math" panose="02040503050406030204" pitchFamily="18" charset="0"/>
                                      <a:cs typeface="Times New Roman" panose="02020603050405020304" pitchFamily="18" charset="0"/>
                                    </a:rPr>
                                  </m:ctrlPr>
                                </m:sSubPr>
                                <m:e>
                                  <m:r>
                                    <a:rPr lang="en-US" sz="2000" b="0" i="1" smtClean="0">
                                      <a:latin typeface="Cambria Math" panose="02040503050406030204" pitchFamily="18" charset="0"/>
                                      <a:cs typeface="Times New Roman" panose="02020603050405020304" pitchFamily="18" charset="0"/>
                                    </a:rPr>
                                    <m:t>𝑉</m:t>
                                  </m:r>
                                </m:e>
                                <m:sub>
                                  <m:r>
                                    <a:rPr lang="en-US" sz="2000" b="0" i="1" smtClean="0">
                                      <a:latin typeface="Cambria Math" panose="02040503050406030204" pitchFamily="18" charset="0"/>
                                      <a:cs typeface="Times New Roman" panose="02020603050405020304" pitchFamily="18" charset="0"/>
                                    </a:rPr>
                                    <m:t>𝑅</m:t>
                                  </m:r>
                                </m:sub>
                              </m:sSub>
                              <m:sSub>
                                <m:sSubPr>
                                  <m:ctrlPr>
                                    <a:rPr lang="en-US" sz="2000" b="0" i="1" smtClean="0">
                                      <a:latin typeface="Cambria Math" panose="02040503050406030204" pitchFamily="18" charset="0"/>
                                      <a:cs typeface="Times New Roman" panose="02020603050405020304" pitchFamily="18" charset="0"/>
                                    </a:rPr>
                                  </m:ctrlPr>
                                </m:sSubPr>
                                <m:e>
                                  <m:r>
                                    <a:rPr lang="en-US" sz="2000" b="0" i="1" smtClean="0">
                                      <a:latin typeface="Cambria Math" panose="02040503050406030204" pitchFamily="18" charset="0"/>
                                      <a:cs typeface="Times New Roman" panose="02020603050405020304" pitchFamily="18" charset="0"/>
                                    </a:rPr>
                                    <m:t>.</m:t>
                                  </m:r>
                                </m:e>
                                <m:sub>
                                  <m:r>
                                    <a:rPr lang="en-US" sz="2000" b="0" i="1" smtClean="0">
                                      <a:latin typeface="Cambria Math" panose="02040503050406030204" pitchFamily="18" charset="0"/>
                                      <a:cs typeface="Times New Roman" panose="02020603050405020304" pitchFamily="18" charset="0"/>
                                    </a:rPr>
                                    <m:t>𝐹𝐿</m:t>
                                  </m:r>
                                </m:sub>
                              </m:sSub>
                            </m:e>
                          </m:d>
                        </m:den>
                      </m:f>
                    </m:oMath>
                  </m:oMathPara>
                </a14:m>
                <a:endParaRPr lang="en-US" sz="2000" dirty="0">
                  <a:latin typeface="Times New Roman" panose="02020603050405020304" pitchFamily="18" charset="0"/>
                  <a:cs typeface="Times New Roman" panose="02020603050405020304" pitchFamily="18" charset="0"/>
                </a:endParaRP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endParaRPr lang="en-US" sz="2000" dirty="0">
                  <a:latin typeface="Times New Roman" panose="02020603050405020304" pitchFamily="18" charset="0"/>
                  <a:cs typeface="Times New Roman" panose="02020603050405020304" pitchFamily="18" charset="0"/>
                </a:endParaRPr>
              </a:p>
            </p:txBody>
          </p:sp>
        </mc:Choice>
        <mc:Fallback xmlns="">
          <p:sp>
            <p:nvSpPr>
              <p:cNvPr id="2" name="Content Placeholder 1">
                <a:extLst>
                  <a:ext uri="{FF2B5EF4-FFF2-40B4-BE49-F238E27FC236}">
                    <a16:creationId xmlns:a16="http://schemas.microsoft.com/office/drawing/2014/main" id="{A7F5330E-B62B-85BC-C7C0-4828CDBE04AB}"/>
                  </a:ext>
                </a:extLst>
              </p:cNvPr>
              <p:cNvSpPr>
                <a:spLocks noGrp="1" noRot="1" noChangeAspect="1" noMove="1" noResize="1" noEditPoints="1" noAdjustHandles="1" noChangeArrowheads="1" noChangeShapeType="1" noTextEdit="1"/>
              </p:cNvSpPr>
              <p:nvPr>
                <p:ph idx="1"/>
              </p:nvPr>
            </p:nvSpPr>
            <p:spPr>
              <a:xfrm>
                <a:off x="747847" y="1173192"/>
                <a:ext cx="6999707" cy="3972199"/>
              </a:xfrm>
              <a:blipFill>
                <a:blip r:embed="rId2"/>
                <a:stretch>
                  <a:fillRect l="-958" t="-1534" r="-1045"/>
                </a:stretch>
              </a:blipFill>
            </p:spPr>
            <p:txBody>
              <a:bodyPr/>
              <a:lstStyle/>
              <a:p>
                <a:r>
                  <a:rPr lang="en-IN">
                    <a:noFill/>
                  </a:rPr>
                  <a:t> </a:t>
                </a:r>
              </a:p>
            </p:txBody>
          </p:sp>
        </mc:Fallback>
      </mc:AlternateContent>
      <p:sp>
        <p:nvSpPr>
          <p:cNvPr id="3" name="Footer Placeholder 2">
            <a:extLst>
              <a:ext uri="{FF2B5EF4-FFF2-40B4-BE49-F238E27FC236}">
                <a16:creationId xmlns:a16="http://schemas.microsoft.com/office/drawing/2014/main" id="{A6981B02-13B8-D153-9327-69356AEF0259}"/>
              </a:ext>
            </a:extLst>
          </p:cNvPr>
          <p:cNvSpPr>
            <a:spLocks noGrp="1"/>
          </p:cNvSpPr>
          <p:nvPr>
            <p:ph type="ftr" sz="quarter" idx="11"/>
          </p:nvPr>
        </p:nvSpPr>
        <p:spPr/>
        <p:txBody>
          <a:bodyPr/>
          <a:lstStyle/>
          <a:p>
            <a:r>
              <a:rPr lang="en-US"/>
              <a:t>Power Engineering II (EE-238) -- Prof. Sandeep Anand, IIT Bombay</a:t>
            </a:r>
            <a:endParaRPr lang="en-GB" dirty="0"/>
          </a:p>
        </p:txBody>
      </p:sp>
      <p:sp>
        <p:nvSpPr>
          <p:cNvPr id="4" name="Slide Number Placeholder 3">
            <a:extLst>
              <a:ext uri="{FF2B5EF4-FFF2-40B4-BE49-F238E27FC236}">
                <a16:creationId xmlns:a16="http://schemas.microsoft.com/office/drawing/2014/main" id="{47EB7A9E-4704-5F9E-0589-52F4DE274797}"/>
              </a:ext>
            </a:extLst>
          </p:cNvPr>
          <p:cNvSpPr>
            <a:spLocks noGrp="1"/>
          </p:cNvSpPr>
          <p:nvPr>
            <p:ph type="sldNum" sz="quarter" idx="12"/>
          </p:nvPr>
        </p:nvSpPr>
        <p:spPr/>
        <p:txBody>
          <a:bodyPr/>
          <a:lstStyle/>
          <a:p>
            <a:fld id="{49596EAA-E04B-47F9-B760-52508BFA6EE9}" type="slidenum">
              <a:rPr lang="en-GB" smtClean="0"/>
              <a:t>5</a:t>
            </a:fld>
            <a:endParaRPr lang="en-GB"/>
          </a:p>
        </p:txBody>
      </p:sp>
      <p:sp>
        <p:nvSpPr>
          <p:cNvPr id="5" name="Title 4">
            <a:extLst>
              <a:ext uri="{FF2B5EF4-FFF2-40B4-BE49-F238E27FC236}">
                <a16:creationId xmlns:a16="http://schemas.microsoft.com/office/drawing/2014/main" id="{2516BCE0-71F3-7B2A-C4F3-9C668FDC3589}"/>
              </a:ext>
            </a:extLst>
          </p:cNvPr>
          <p:cNvSpPr>
            <a:spLocks noGrp="1"/>
          </p:cNvSpPr>
          <p:nvPr>
            <p:ph type="title"/>
          </p:nvPr>
        </p:nvSpPr>
        <p:spPr/>
        <p:txBody>
          <a:bodyPr/>
          <a:lstStyle/>
          <a:p>
            <a:r>
              <a:rPr lang="en-US" dirty="0"/>
              <a:t>Short Transmission line</a:t>
            </a:r>
            <a:endParaRPr lang="en-IN" dirty="0"/>
          </a:p>
        </p:txBody>
      </p:sp>
      <p:sp>
        <p:nvSpPr>
          <p:cNvPr id="15" name="TextBox 14">
            <a:extLst>
              <a:ext uri="{FF2B5EF4-FFF2-40B4-BE49-F238E27FC236}">
                <a16:creationId xmlns:a16="http://schemas.microsoft.com/office/drawing/2014/main" id="{40AE6214-1F09-F1D3-1B7E-D3E0A725B16C}"/>
              </a:ext>
            </a:extLst>
          </p:cNvPr>
          <p:cNvSpPr txBox="1"/>
          <p:nvPr/>
        </p:nvSpPr>
        <p:spPr>
          <a:xfrm>
            <a:off x="7944300" y="2672268"/>
            <a:ext cx="4247700" cy="307777"/>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Single phase equivalent of a short line</a:t>
            </a:r>
            <a:endParaRPr lang="en-IN" sz="1400" dirty="0">
              <a:latin typeface="Times New Roman" panose="02020603050405020304" pitchFamily="18" charset="0"/>
              <a:cs typeface="Times New Roman" panose="02020603050405020304" pitchFamily="18" charset="0"/>
            </a:endParaRPr>
          </a:p>
        </p:txBody>
      </p:sp>
      <p:pic>
        <p:nvPicPr>
          <p:cNvPr id="11" name="Picture 10">
            <a:extLst>
              <a:ext uri="{FF2B5EF4-FFF2-40B4-BE49-F238E27FC236}">
                <a16:creationId xmlns:a16="http://schemas.microsoft.com/office/drawing/2014/main" id="{1D087FC1-9A7C-1AA7-1547-0B2E7B9ABE7D}"/>
              </a:ext>
            </a:extLst>
          </p:cNvPr>
          <p:cNvPicPr>
            <a:picLocks noChangeAspect="1"/>
          </p:cNvPicPr>
          <p:nvPr/>
        </p:nvPicPr>
        <p:blipFill>
          <a:blip r:embed="rId3"/>
          <a:stretch>
            <a:fillRect/>
          </a:stretch>
        </p:blipFill>
        <p:spPr>
          <a:xfrm>
            <a:off x="8079103" y="1173192"/>
            <a:ext cx="3978094" cy="1545114"/>
          </a:xfrm>
          <a:prstGeom prst="rect">
            <a:avLst/>
          </a:prstGeom>
        </p:spPr>
      </p:pic>
      <p:pic>
        <p:nvPicPr>
          <p:cNvPr id="13" name="Picture 12">
            <a:extLst>
              <a:ext uri="{FF2B5EF4-FFF2-40B4-BE49-F238E27FC236}">
                <a16:creationId xmlns:a16="http://schemas.microsoft.com/office/drawing/2014/main" id="{32D9DC3E-3305-F26A-F172-1ED5DD9AA53A}"/>
              </a:ext>
            </a:extLst>
          </p:cNvPr>
          <p:cNvPicPr>
            <a:picLocks noChangeAspect="1"/>
          </p:cNvPicPr>
          <p:nvPr/>
        </p:nvPicPr>
        <p:blipFill>
          <a:blip r:embed="rId4"/>
          <a:stretch>
            <a:fillRect/>
          </a:stretch>
        </p:blipFill>
        <p:spPr>
          <a:xfrm>
            <a:off x="8095402" y="3017137"/>
            <a:ext cx="3773595" cy="2667671"/>
          </a:xfrm>
          <a:prstGeom prst="rect">
            <a:avLst/>
          </a:prstGeom>
        </p:spPr>
      </p:pic>
      <p:sp>
        <p:nvSpPr>
          <p:cNvPr id="18" name="TextBox 17">
            <a:extLst>
              <a:ext uri="{FF2B5EF4-FFF2-40B4-BE49-F238E27FC236}">
                <a16:creationId xmlns:a16="http://schemas.microsoft.com/office/drawing/2014/main" id="{9ABF8EE0-FDB7-6D29-723E-B4F672569D75}"/>
              </a:ext>
            </a:extLst>
          </p:cNvPr>
          <p:cNvSpPr txBox="1"/>
          <p:nvPr/>
        </p:nvSpPr>
        <p:spPr>
          <a:xfrm>
            <a:off x="8424849" y="5730527"/>
            <a:ext cx="3632348" cy="307777"/>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Phasor diagram of a short line for lagging pf</a:t>
            </a:r>
            <a:endParaRPr lang="en-IN" sz="1400" dirty="0">
              <a:latin typeface="Times New Roman" panose="02020603050405020304" pitchFamily="18" charset="0"/>
              <a:cs typeface="Times New Roman" panose="02020603050405020304" pitchFamily="18" charset="0"/>
            </a:endParaRPr>
          </a:p>
        </p:txBody>
      </p:sp>
      <p:sp>
        <p:nvSpPr>
          <p:cNvPr id="7" name="Content Placeholder 5">
            <a:extLst>
              <a:ext uri="{FF2B5EF4-FFF2-40B4-BE49-F238E27FC236}">
                <a16:creationId xmlns:a16="http://schemas.microsoft.com/office/drawing/2014/main" id="{CE109316-B779-467E-4686-898E3CF157CB}"/>
              </a:ext>
            </a:extLst>
          </p:cNvPr>
          <p:cNvSpPr>
            <a:spLocks noGrp="1"/>
          </p:cNvSpPr>
          <p:nvPr>
            <p:ph idx="13"/>
          </p:nvPr>
        </p:nvSpPr>
        <p:spPr>
          <a:xfrm>
            <a:off x="838200" y="5792373"/>
            <a:ext cx="10515600" cy="462405"/>
          </a:xfrm>
        </p:spPr>
        <p:txBody>
          <a:bodyPr>
            <a:normAutofit fontScale="92500" lnSpcReduction="20000"/>
          </a:bodyPr>
          <a:lstStyle/>
          <a:p>
            <a:pPr>
              <a:lnSpc>
                <a:spcPct val="100000"/>
              </a:lnSpc>
            </a:pPr>
            <a:r>
              <a:rPr lang="en-US" dirty="0"/>
              <a:t>Power System Analysis by W. D. Stevenson (Chapter 6)</a:t>
            </a:r>
          </a:p>
          <a:p>
            <a:pPr>
              <a:lnSpc>
                <a:spcPct val="100000"/>
              </a:lnSpc>
            </a:pPr>
            <a:r>
              <a:rPr lang="en-US" dirty="0"/>
              <a:t>Power System Engineering by DP Kothari and IJ </a:t>
            </a:r>
            <a:r>
              <a:rPr lang="en-US" dirty="0" err="1"/>
              <a:t>Nagrath</a:t>
            </a:r>
            <a:endParaRPr lang="en-IN" dirty="0"/>
          </a:p>
        </p:txBody>
      </p:sp>
    </p:spTree>
    <p:extLst>
      <p:ext uri="{BB962C8B-B14F-4D97-AF65-F5344CB8AC3E}">
        <p14:creationId xmlns:p14="http://schemas.microsoft.com/office/powerpoint/2010/main" val="82127146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F3AB66-10C7-E8A7-A25E-23A764F4ECC7}"/>
            </a:ext>
          </a:extLst>
        </p:cNvPr>
        <p:cNvGrpSpPr/>
        <p:nvPr/>
      </p:nvGrpSpPr>
      <p:grpSpPr>
        <a:xfrm>
          <a:off x="0" y="0"/>
          <a:ext cx="0" cy="0"/>
          <a:chOff x="0" y="0"/>
          <a:chExt cx="0" cy="0"/>
        </a:xfrm>
      </p:grpSpPr>
      <p:sp>
        <p:nvSpPr>
          <p:cNvPr id="3" name="Footer Placeholder 2">
            <a:extLst>
              <a:ext uri="{FF2B5EF4-FFF2-40B4-BE49-F238E27FC236}">
                <a16:creationId xmlns:a16="http://schemas.microsoft.com/office/drawing/2014/main" id="{316AA3C8-4F2E-D42D-CBC0-041D42235E63}"/>
              </a:ext>
            </a:extLst>
          </p:cNvPr>
          <p:cNvSpPr>
            <a:spLocks noGrp="1"/>
          </p:cNvSpPr>
          <p:nvPr>
            <p:ph type="ftr" sz="quarter" idx="11"/>
          </p:nvPr>
        </p:nvSpPr>
        <p:spPr/>
        <p:txBody>
          <a:bodyPr/>
          <a:lstStyle/>
          <a:p>
            <a:r>
              <a:rPr lang="en-US"/>
              <a:t>Power Engineering II (EE-238) -- Prof. Sandeep Anand, IIT Bombay</a:t>
            </a:r>
            <a:endParaRPr lang="en-GB" dirty="0"/>
          </a:p>
        </p:txBody>
      </p:sp>
      <p:sp>
        <p:nvSpPr>
          <p:cNvPr id="4" name="Slide Number Placeholder 3">
            <a:extLst>
              <a:ext uri="{FF2B5EF4-FFF2-40B4-BE49-F238E27FC236}">
                <a16:creationId xmlns:a16="http://schemas.microsoft.com/office/drawing/2014/main" id="{8C586FD2-B843-F1B7-4752-76EF992552EA}"/>
              </a:ext>
            </a:extLst>
          </p:cNvPr>
          <p:cNvSpPr>
            <a:spLocks noGrp="1"/>
          </p:cNvSpPr>
          <p:nvPr>
            <p:ph type="sldNum" sz="quarter" idx="12"/>
          </p:nvPr>
        </p:nvSpPr>
        <p:spPr/>
        <p:txBody>
          <a:bodyPr/>
          <a:lstStyle/>
          <a:p>
            <a:fld id="{49596EAA-E04B-47F9-B760-52508BFA6EE9}" type="slidenum">
              <a:rPr lang="en-GB" smtClean="0"/>
              <a:t>50</a:t>
            </a:fld>
            <a:endParaRPr lang="en-GB"/>
          </a:p>
        </p:txBody>
      </p:sp>
      <mc:AlternateContent xmlns:mc="http://schemas.openxmlformats.org/markup-compatibility/2006" xmlns:a14="http://schemas.microsoft.com/office/drawing/2010/main">
        <mc:Choice Requires="a14">
          <p:sp>
            <p:nvSpPr>
              <p:cNvPr id="5" name="Title 4">
                <a:extLst>
                  <a:ext uri="{FF2B5EF4-FFF2-40B4-BE49-F238E27FC236}">
                    <a16:creationId xmlns:a16="http://schemas.microsoft.com/office/drawing/2014/main" id="{BD830C87-5E21-371E-4ED9-40B859DFC236}"/>
                  </a:ext>
                </a:extLst>
              </p:cNvPr>
              <p:cNvSpPr>
                <a:spLocks noGrp="1"/>
              </p:cNvSpPr>
              <p:nvPr>
                <p:ph type="title"/>
              </p:nvPr>
            </p:nvSpPr>
            <p:spPr/>
            <p:txBody>
              <a:bodyPr>
                <a:normAutofit/>
              </a:bodyPr>
              <a:lstStyle/>
              <a:p>
                <a:r>
                  <a:rPr lang="en-US" dirty="0"/>
                  <a:t>Phase shift in 3-</a:t>
                </a:r>
                <a14:m>
                  <m:oMath xmlns:m="http://schemas.openxmlformats.org/officeDocument/2006/math">
                    <m:r>
                      <a:rPr lang="en-US" b="0" i="1" smtClean="0">
                        <a:latin typeface="Cambria Math" panose="02040503050406030204" pitchFamily="18" charset="0"/>
                      </a:rPr>
                      <m:t>𝜙</m:t>
                    </m:r>
                  </m:oMath>
                </a14:m>
                <a:r>
                  <a:rPr lang="en-US" dirty="0"/>
                  <a:t> transformer </a:t>
                </a:r>
              </a:p>
            </p:txBody>
          </p:sp>
        </mc:Choice>
        <mc:Fallback xmlns="">
          <p:sp>
            <p:nvSpPr>
              <p:cNvPr id="5" name="Title 4">
                <a:extLst>
                  <a:ext uri="{FF2B5EF4-FFF2-40B4-BE49-F238E27FC236}">
                    <a16:creationId xmlns:a16="http://schemas.microsoft.com/office/drawing/2014/main" id="{BD830C87-5E21-371E-4ED9-40B859DFC236}"/>
                  </a:ext>
                </a:extLst>
              </p:cNvPr>
              <p:cNvSpPr>
                <a:spLocks noGrp="1" noRot="1" noChangeAspect="1" noMove="1" noResize="1" noEditPoints="1" noAdjustHandles="1" noChangeArrowheads="1" noChangeShapeType="1" noTextEdit="1"/>
              </p:cNvSpPr>
              <p:nvPr>
                <p:ph type="title"/>
              </p:nvPr>
            </p:nvSpPr>
            <p:spPr>
              <a:blipFill>
                <a:blip r:embed="rId2"/>
                <a:stretch>
                  <a:fillRect l="-2377" t="-13669" b="-25899"/>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4464D87C-0520-663D-C375-DF4A80554787}"/>
                  </a:ext>
                </a:extLst>
              </p:cNvPr>
              <p:cNvSpPr>
                <a:spLocks noGrp="1"/>
              </p:cNvSpPr>
              <p:nvPr>
                <p:ph idx="1"/>
              </p:nvPr>
            </p:nvSpPr>
            <p:spPr>
              <a:xfrm>
                <a:off x="739141" y="3812720"/>
                <a:ext cx="10952116" cy="1910351"/>
              </a:xfrm>
            </p:spPr>
            <p:txBody>
              <a:bodyPr>
                <a:noAutofit/>
              </a:bodyPr>
              <a:lstStyle/>
              <a:p>
                <a:pPr>
                  <a:buNone/>
                </a:pPr>
                <a14:m>
                  <m:oMathPara xmlns:m="http://schemas.openxmlformats.org/officeDocument/2006/math">
                    <m:oMathParaPr>
                      <m:jc m:val="centerGroup"/>
                    </m:oMathParaPr>
                    <m:oMath xmlns:m="http://schemas.openxmlformats.org/officeDocument/2006/math">
                      <m:sSubSup>
                        <m:sSubSupPr>
                          <m:ctrlPr>
                            <a:rPr lang="en-US" sz="1600" b="0" i="1" smtClean="0">
                              <a:latin typeface="Cambria Math" panose="02040503050406030204" pitchFamily="18" charset="0"/>
                              <a:cs typeface="Times New Roman" panose="02020603050405020304" pitchFamily="18" charset="0"/>
                            </a:rPr>
                          </m:ctrlPr>
                        </m:sSubSupPr>
                        <m:e>
                          <m:r>
                            <a:rPr lang="en-US" sz="1600" b="0" i="1" smtClean="0">
                              <a:latin typeface="Cambria Math" panose="02040503050406030204" pitchFamily="18" charset="0"/>
                              <a:cs typeface="Times New Roman" panose="02020603050405020304" pitchFamily="18" charset="0"/>
                            </a:rPr>
                            <m:t>𝑉</m:t>
                          </m:r>
                        </m:e>
                        <m:sub>
                          <m:r>
                            <a:rPr lang="en-US" sz="1600" b="0" i="1" smtClean="0">
                              <a:latin typeface="Cambria Math" panose="02040503050406030204" pitchFamily="18" charset="0"/>
                              <a:cs typeface="Times New Roman" panose="02020603050405020304" pitchFamily="18" charset="0"/>
                            </a:rPr>
                            <m:t>𝐴</m:t>
                          </m:r>
                        </m:sub>
                        <m:sup>
                          <m:r>
                            <a:rPr lang="en-US" sz="1600" b="0" i="1" smtClean="0">
                              <a:latin typeface="Cambria Math" panose="02040503050406030204" pitchFamily="18" charset="0"/>
                              <a:cs typeface="Times New Roman" panose="02020603050405020304" pitchFamily="18" charset="0"/>
                            </a:rPr>
                            <m:t> (1)</m:t>
                          </m:r>
                        </m:sup>
                      </m:sSubSup>
                      <m:r>
                        <a:rPr lang="en-US" sz="1600" b="0" i="1" smtClean="0">
                          <a:latin typeface="Cambria Math" panose="02040503050406030204" pitchFamily="18" charset="0"/>
                          <a:cs typeface="Times New Roman" panose="02020603050405020304" pitchFamily="18" charset="0"/>
                        </a:rPr>
                        <m:t>=</m:t>
                      </m:r>
                      <m:f>
                        <m:fPr>
                          <m:ctrlPr>
                            <a:rPr lang="en-US" sz="1600" b="0" i="1" smtClean="0">
                              <a:latin typeface="Cambria Math" panose="02040503050406030204" pitchFamily="18" charset="0"/>
                              <a:cs typeface="Times New Roman" panose="02020603050405020304" pitchFamily="18" charset="0"/>
                            </a:rPr>
                          </m:ctrlPr>
                        </m:fPr>
                        <m:num>
                          <m:sSub>
                            <m:sSubPr>
                              <m:ctrlPr>
                                <a:rPr lang="en-US" sz="1600" b="0" i="1" smtClean="0">
                                  <a:latin typeface="Cambria Math" panose="02040503050406030204" pitchFamily="18" charset="0"/>
                                  <a:cs typeface="Times New Roman" panose="02020603050405020304" pitchFamily="18" charset="0"/>
                                </a:rPr>
                              </m:ctrlPr>
                            </m:sSubPr>
                            <m:e>
                              <m:r>
                                <a:rPr lang="en-US" sz="1600" b="0" i="1" smtClean="0">
                                  <a:latin typeface="Cambria Math" panose="02040503050406030204" pitchFamily="18" charset="0"/>
                                  <a:cs typeface="Times New Roman" panose="02020603050405020304" pitchFamily="18" charset="0"/>
                                </a:rPr>
                                <m:t>𝑁</m:t>
                              </m:r>
                            </m:e>
                            <m:sub>
                              <m:r>
                                <a:rPr lang="en-US" sz="1600" b="0" i="1" smtClean="0">
                                  <a:latin typeface="Cambria Math" panose="02040503050406030204" pitchFamily="18" charset="0"/>
                                  <a:cs typeface="Times New Roman" panose="02020603050405020304" pitchFamily="18" charset="0"/>
                                </a:rPr>
                                <m:t>1</m:t>
                              </m:r>
                            </m:sub>
                          </m:sSub>
                        </m:num>
                        <m:den>
                          <m:sSub>
                            <m:sSubPr>
                              <m:ctrlPr>
                                <a:rPr lang="en-US" sz="1600" b="0" i="1" smtClean="0">
                                  <a:latin typeface="Cambria Math" panose="02040503050406030204" pitchFamily="18" charset="0"/>
                                  <a:cs typeface="Times New Roman" panose="02020603050405020304" pitchFamily="18" charset="0"/>
                                </a:rPr>
                              </m:ctrlPr>
                            </m:sSubPr>
                            <m:e>
                              <m:r>
                                <a:rPr lang="en-US" sz="1600" b="0" i="1" smtClean="0">
                                  <a:latin typeface="Cambria Math" panose="02040503050406030204" pitchFamily="18" charset="0"/>
                                  <a:cs typeface="Times New Roman" panose="02020603050405020304" pitchFamily="18" charset="0"/>
                                </a:rPr>
                                <m:t>𝑁</m:t>
                              </m:r>
                            </m:e>
                            <m:sub>
                              <m:r>
                                <a:rPr lang="en-US" sz="1600" b="0" i="1" smtClean="0">
                                  <a:latin typeface="Cambria Math" panose="02040503050406030204" pitchFamily="18" charset="0"/>
                                  <a:cs typeface="Times New Roman" panose="02020603050405020304" pitchFamily="18" charset="0"/>
                                </a:rPr>
                                <m:t>2</m:t>
                              </m:r>
                            </m:sub>
                          </m:sSub>
                        </m:den>
                      </m:f>
                      <m:sSubSup>
                        <m:sSubSupPr>
                          <m:ctrlPr>
                            <a:rPr lang="en-US" sz="1600" b="0" i="1" smtClean="0">
                              <a:latin typeface="Cambria Math" panose="02040503050406030204" pitchFamily="18" charset="0"/>
                              <a:cs typeface="Times New Roman" panose="02020603050405020304" pitchFamily="18" charset="0"/>
                            </a:rPr>
                          </m:ctrlPr>
                        </m:sSubSupPr>
                        <m:e>
                          <m:r>
                            <a:rPr lang="en-US" sz="1600" b="0" i="1" smtClean="0">
                              <a:latin typeface="Cambria Math" panose="02040503050406030204" pitchFamily="18" charset="0"/>
                              <a:cs typeface="Times New Roman" panose="02020603050405020304" pitchFamily="18" charset="0"/>
                            </a:rPr>
                            <m:t>𝑉</m:t>
                          </m:r>
                        </m:e>
                        <m:sub>
                          <m:r>
                            <a:rPr lang="en-US" sz="1600" b="0" i="1" smtClean="0">
                              <a:latin typeface="Cambria Math" panose="02040503050406030204" pitchFamily="18" charset="0"/>
                              <a:cs typeface="Times New Roman" panose="02020603050405020304" pitchFamily="18" charset="0"/>
                            </a:rPr>
                            <m:t>𝑎𝑏</m:t>
                          </m:r>
                        </m:sub>
                        <m:sup>
                          <m:r>
                            <a:rPr lang="en-US" sz="1600" b="0" i="1" smtClean="0">
                              <a:latin typeface="Cambria Math" panose="02040503050406030204" pitchFamily="18" charset="0"/>
                              <a:cs typeface="Times New Roman" panose="02020603050405020304" pitchFamily="18" charset="0"/>
                            </a:rPr>
                            <m:t> (1)</m:t>
                          </m:r>
                        </m:sup>
                      </m:sSubSup>
                    </m:oMath>
                  </m:oMathPara>
                </a14:m>
                <a:endParaRPr lang="en-US" sz="1600" dirty="0">
                  <a:latin typeface="Times New Roman" panose="02020603050405020304" pitchFamily="18" charset="0"/>
                  <a:cs typeface="Times New Roman" panose="02020603050405020304" pitchFamily="18" charset="0"/>
                </a:endParaRPr>
              </a:p>
              <a:p>
                <a:pPr>
                  <a:buNone/>
                </a:pPr>
                <a:endParaRPr lang="en-US" sz="1600" dirty="0">
                  <a:latin typeface="Times New Roman" panose="02020603050405020304" pitchFamily="18" charset="0"/>
                  <a:cs typeface="Times New Roman" panose="02020603050405020304" pitchFamily="18" charset="0"/>
                </a:endParaRPr>
              </a:p>
              <a:p>
                <a:pPr>
                  <a:buNone/>
                </a:pPr>
                <a14:m>
                  <m:oMathPara xmlns:m="http://schemas.openxmlformats.org/officeDocument/2006/math">
                    <m:oMathParaPr>
                      <m:jc m:val="centerGroup"/>
                    </m:oMathParaPr>
                    <m:oMath xmlns:m="http://schemas.openxmlformats.org/officeDocument/2006/math">
                      <m:sSubSup>
                        <m:sSubSupPr>
                          <m:ctrlPr>
                            <a:rPr lang="en-US" sz="1600" b="0" i="1" smtClean="0">
                              <a:latin typeface="Cambria Math" panose="02040503050406030204" pitchFamily="18" charset="0"/>
                              <a:cs typeface="Times New Roman" panose="02020603050405020304" pitchFamily="18" charset="0"/>
                            </a:rPr>
                          </m:ctrlPr>
                        </m:sSubSupPr>
                        <m:e>
                          <m:r>
                            <a:rPr lang="en-US" sz="1600" b="0" i="1" smtClean="0">
                              <a:latin typeface="Cambria Math" panose="02040503050406030204" pitchFamily="18" charset="0"/>
                              <a:cs typeface="Times New Roman" panose="02020603050405020304" pitchFamily="18" charset="0"/>
                            </a:rPr>
                            <m:t>𝑉</m:t>
                          </m:r>
                        </m:e>
                        <m:sub>
                          <m:r>
                            <a:rPr lang="en-US" sz="1600" b="0" i="1" smtClean="0">
                              <a:latin typeface="Cambria Math" panose="02040503050406030204" pitchFamily="18" charset="0"/>
                              <a:cs typeface="Times New Roman" panose="02020603050405020304" pitchFamily="18" charset="0"/>
                            </a:rPr>
                            <m:t>𝐴</m:t>
                          </m:r>
                        </m:sub>
                        <m:sup>
                          <m:r>
                            <a:rPr lang="en-US" sz="1600" b="0" i="1" smtClean="0">
                              <a:latin typeface="Cambria Math" panose="02040503050406030204" pitchFamily="18" charset="0"/>
                              <a:cs typeface="Times New Roman" panose="02020603050405020304" pitchFamily="18" charset="0"/>
                            </a:rPr>
                            <m:t> (1)</m:t>
                          </m:r>
                        </m:sup>
                      </m:sSubSup>
                      <m:r>
                        <a:rPr lang="en-US" sz="1600" b="0" i="1" smtClean="0">
                          <a:latin typeface="Cambria Math" panose="02040503050406030204" pitchFamily="18" charset="0"/>
                          <a:cs typeface="Times New Roman" panose="02020603050405020304" pitchFamily="18" charset="0"/>
                        </a:rPr>
                        <m:t>=</m:t>
                      </m:r>
                      <m:f>
                        <m:fPr>
                          <m:ctrlPr>
                            <a:rPr lang="en-US" sz="1600" b="0" i="1" smtClean="0">
                              <a:latin typeface="Cambria Math" panose="02040503050406030204" pitchFamily="18" charset="0"/>
                              <a:cs typeface="Times New Roman" panose="02020603050405020304" pitchFamily="18" charset="0"/>
                            </a:rPr>
                          </m:ctrlPr>
                        </m:fPr>
                        <m:num>
                          <m:sSub>
                            <m:sSubPr>
                              <m:ctrlPr>
                                <a:rPr lang="en-US" sz="1600" b="0" i="1" smtClean="0">
                                  <a:latin typeface="Cambria Math" panose="02040503050406030204" pitchFamily="18" charset="0"/>
                                  <a:cs typeface="Times New Roman" panose="02020603050405020304" pitchFamily="18" charset="0"/>
                                </a:rPr>
                              </m:ctrlPr>
                            </m:sSubPr>
                            <m:e>
                              <m:r>
                                <a:rPr lang="en-US" sz="1600" b="0" i="1" smtClean="0">
                                  <a:latin typeface="Cambria Math" panose="02040503050406030204" pitchFamily="18" charset="0"/>
                                  <a:cs typeface="Times New Roman" panose="02020603050405020304" pitchFamily="18" charset="0"/>
                                </a:rPr>
                                <m:t>𝑁</m:t>
                              </m:r>
                            </m:e>
                            <m:sub>
                              <m:r>
                                <a:rPr lang="en-US" sz="1600" b="0" i="1" smtClean="0">
                                  <a:latin typeface="Cambria Math" panose="02040503050406030204" pitchFamily="18" charset="0"/>
                                  <a:cs typeface="Times New Roman" panose="02020603050405020304" pitchFamily="18" charset="0"/>
                                </a:rPr>
                                <m:t>1</m:t>
                              </m:r>
                            </m:sub>
                          </m:sSub>
                        </m:num>
                        <m:den>
                          <m:sSub>
                            <m:sSubPr>
                              <m:ctrlPr>
                                <a:rPr lang="en-US" sz="1600" b="0" i="1" smtClean="0">
                                  <a:latin typeface="Cambria Math" panose="02040503050406030204" pitchFamily="18" charset="0"/>
                                  <a:cs typeface="Times New Roman" panose="02020603050405020304" pitchFamily="18" charset="0"/>
                                </a:rPr>
                              </m:ctrlPr>
                            </m:sSubPr>
                            <m:e>
                              <m:r>
                                <a:rPr lang="en-US" sz="1600" b="0" i="1" smtClean="0">
                                  <a:latin typeface="Cambria Math" panose="02040503050406030204" pitchFamily="18" charset="0"/>
                                  <a:cs typeface="Times New Roman" panose="02020603050405020304" pitchFamily="18" charset="0"/>
                                </a:rPr>
                                <m:t>𝑁</m:t>
                              </m:r>
                            </m:e>
                            <m:sub>
                              <m:r>
                                <a:rPr lang="en-US" sz="1600" b="0" i="1" smtClean="0">
                                  <a:latin typeface="Cambria Math" panose="02040503050406030204" pitchFamily="18" charset="0"/>
                                  <a:cs typeface="Times New Roman" panose="02020603050405020304" pitchFamily="18" charset="0"/>
                                </a:rPr>
                                <m:t>2</m:t>
                              </m:r>
                            </m:sub>
                          </m:sSub>
                        </m:den>
                      </m:f>
                      <m:rad>
                        <m:radPr>
                          <m:degHide m:val="on"/>
                          <m:ctrlPr>
                            <a:rPr lang="en-US" sz="1600" b="0" i="1" smtClean="0">
                              <a:latin typeface="Cambria Math" panose="02040503050406030204" pitchFamily="18" charset="0"/>
                              <a:cs typeface="Times New Roman" panose="02020603050405020304" pitchFamily="18" charset="0"/>
                            </a:rPr>
                          </m:ctrlPr>
                        </m:radPr>
                        <m:deg/>
                        <m:e>
                          <m:r>
                            <a:rPr lang="en-US" sz="1600" b="0" i="1" smtClean="0">
                              <a:latin typeface="Cambria Math" panose="02040503050406030204" pitchFamily="18" charset="0"/>
                              <a:cs typeface="Times New Roman" panose="02020603050405020304" pitchFamily="18" charset="0"/>
                            </a:rPr>
                            <m:t>3</m:t>
                          </m:r>
                        </m:e>
                      </m:rad>
                      <m:sSubSup>
                        <m:sSubSupPr>
                          <m:ctrlPr>
                            <a:rPr lang="en-US" sz="1600" b="0" i="1" smtClean="0">
                              <a:latin typeface="Cambria Math" panose="02040503050406030204" pitchFamily="18" charset="0"/>
                              <a:cs typeface="Times New Roman" panose="02020603050405020304" pitchFamily="18" charset="0"/>
                            </a:rPr>
                          </m:ctrlPr>
                        </m:sSubSupPr>
                        <m:e>
                          <m:r>
                            <a:rPr lang="en-US" sz="1600" b="0" i="1" smtClean="0">
                              <a:latin typeface="Cambria Math" panose="02040503050406030204" pitchFamily="18" charset="0"/>
                              <a:cs typeface="Times New Roman" panose="02020603050405020304" pitchFamily="18" charset="0"/>
                            </a:rPr>
                            <m:t>𝑉</m:t>
                          </m:r>
                        </m:e>
                        <m:sub>
                          <m:r>
                            <a:rPr lang="en-US" sz="1600" b="0" i="1" smtClean="0">
                              <a:latin typeface="Cambria Math" panose="02040503050406030204" pitchFamily="18" charset="0"/>
                              <a:cs typeface="Times New Roman" panose="02020603050405020304" pitchFamily="18" charset="0"/>
                            </a:rPr>
                            <m:t>𝑎</m:t>
                          </m:r>
                        </m:sub>
                        <m:sup>
                          <m:r>
                            <a:rPr lang="en-US" sz="1600" b="0" i="1" smtClean="0">
                              <a:latin typeface="Cambria Math" panose="02040503050406030204" pitchFamily="18" charset="0"/>
                              <a:cs typeface="Times New Roman" panose="02020603050405020304" pitchFamily="18" charset="0"/>
                            </a:rPr>
                            <m:t> (1)</m:t>
                          </m:r>
                        </m:sup>
                      </m:sSubSup>
                      <m:r>
                        <a:rPr lang="en-US" sz="1600" b="0" i="1" smtClean="0">
                          <a:latin typeface="Cambria Math" panose="02040503050406030204" pitchFamily="18" charset="0"/>
                          <a:cs typeface="Times New Roman" panose="02020603050405020304" pitchFamily="18" charset="0"/>
                        </a:rPr>
                        <m:t>∠30°</m:t>
                      </m:r>
                    </m:oMath>
                  </m:oMathPara>
                </a14:m>
                <a:endParaRPr lang="en-US" sz="1600" dirty="0">
                  <a:latin typeface="Times New Roman" panose="02020603050405020304" pitchFamily="18" charset="0"/>
                  <a:cs typeface="Times New Roman" panose="02020603050405020304" pitchFamily="18" charset="0"/>
                </a:endParaRPr>
              </a:p>
            </p:txBody>
          </p:sp>
        </mc:Choice>
        <mc:Fallback xmlns="">
          <p:sp>
            <p:nvSpPr>
              <p:cNvPr id="6" name="Content Placeholder 5">
                <a:extLst>
                  <a:ext uri="{FF2B5EF4-FFF2-40B4-BE49-F238E27FC236}">
                    <a16:creationId xmlns:a16="http://schemas.microsoft.com/office/drawing/2014/main" id="{4464D87C-0520-663D-C375-DF4A80554787}"/>
                  </a:ext>
                </a:extLst>
              </p:cNvPr>
              <p:cNvSpPr>
                <a:spLocks noGrp="1" noRot="1" noChangeAspect="1" noMove="1" noResize="1" noEditPoints="1" noAdjustHandles="1" noChangeArrowheads="1" noChangeShapeType="1" noTextEdit="1"/>
              </p:cNvSpPr>
              <p:nvPr>
                <p:ph idx="1"/>
              </p:nvPr>
            </p:nvSpPr>
            <p:spPr>
              <a:xfrm>
                <a:off x="739141" y="3812720"/>
                <a:ext cx="10952116" cy="1910351"/>
              </a:xfrm>
              <a:blipFill>
                <a:blip r:embed="rId3"/>
                <a:stretch>
                  <a:fillRect/>
                </a:stretch>
              </a:blipFill>
            </p:spPr>
            <p:txBody>
              <a:bodyPr/>
              <a:lstStyle/>
              <a:p>
                <a:r>
                  <a:rPr lang="en-IN">
                    <a:noFill/>
                  </a:rPr>
                  <a:t> </a:t>
                </a:r>
              </a:p>
            </p:txBody>
          </p:sp>
        </mc:Fallback>
      </mc:AlternateContent>
      <p:sp>
        <p:nvSpPr>
          <p:cNvPr id="16" name="Content Placeholder 5">
            <a:extLst>
              <a:ext uri="{FF2B5EF4-FFF2-40B4-BE49-F238E27FC236}">
                <a16:creationId xmlns:a16="http://schemas.microsoft.com/office/drawing/2014/main" id="{11F434DE-02E5-8DF5-67BF-1B0B85BA32DE}"/>
              </a:ext>
            </a:extLst>
          </p:cNvPr>
          <p:cNvSpPr>
            <a:spLocks noGrp="1"/>
          </p:cNvSpPr>
          <p:nvPr>
            <p:ph idx="13"/>
          </p:nvPr>
        </p:nvSpPr>
        <p:spPr>
          <a:xfrm>
            <a:off x="838200" y="5723071"/>
            <a:ext cx="10515600" cy="607010"/>
          </a:xfrm>
        </p:spPr>
        <p:txBody>
          <a:bodyPr/>
          <a:lstStyle/>
          <a:p>
            <a:pPr>
              <a:lnSpc>
                <a:spcPct val="100000"/>
              </a:lnSpc>
            </a:pPr>
            <a:r>
              <a:rPr lang="en-US" dirty="0">
                <a:latin typeface="Times New Roman" panose="02020603050405020304" pitchFamily="18" charset="0"/>
                <a:cs typeface="Times New Roman" panose="02020603050405020304" pitchFamily="18" charset="0"/>
              </a:rPr>
              <a:t>[1] </a:t>
            </a:r>
            <a:r>
              <a:rPr lang="en-US" dirty="0">
                <a:latin typeface="Times New Roman" panose="02020603050405020304" pitchFamily="18" charset="0"/>
                <a:cs typeface="Times New Roman" panose="02020603050405020304" pitchFamily="18" charset="0"/>
                <a:hlinkClick r:id="rId4"/>
              </a:rPr>
              <a:t>https://testbook.com/question-answer/there-is-a-phase-difference-of______-between-the-c--60acc8a0aa66eb6da445fae9</a:t>
            </a:r>
            <a:endParaRPr lang="en-US" dirty="0">
              <a:latin typeface="Times New Roman" panose="02020603050405020304" pitchFamily="18" charset="0"/>
              <a:cs typeface="Times New Roman" panose="02020603050405020304" pitchFamily="18" charset="0"/>
            </a:endParaRPr>
          </a:p>
          <a:p>
            <a:pPr>
              <a:lnSpc>
                <a:spcPct val="100000"/>
              </a:lnSpc>
            </a:pPr>
            <a:r>
              <a:rPr lang="en-US" dirty="0">
                <a:latin typeface="Times New Roman" panose="02020603050405020304" pitchFamily="18" charset="0"/>
                <a:cs typeface="Times New Roman" panose="02020603050405020304" pitchFamily="18" charset="0"/>
              </a:rPr>
              <a:t>[2] </a:t>
            </a:r>
            <a:r>
              <a:rPr lang="en-US" dirty="0">
                <a:solidFill>
                  <a:schemeClr val="tx1"/>
                </a:solidFill>
                <a:latin typeface="Times New Roman" panose="02020603050405020304" pitchFamily="18" charset="0"/>
                <a:cs typeface="Times New Roman" panose="02020603050405020304" pitchFamily="18" charset="0"/>
              </a:rPr>
              <a:t>More read on: </a:t>
            </a:r>
            <a:r>
              <a:rPr lang="en-US" dirty="0">
                <a:latin typeface="Times New Roman" panose="02020603050405020304" pitchFamily="18" charset="0"/>
                <a:cs typeface="Times New Roman" panose="02020603050405020304" pitchFamily="18" charset="0"/>
              </a:rPr>
              <a:t>Power System Analysis by W. D. Stevenson (Chapter 2)</a:t>
            </a:r>
          </a:p>
        </p:txBody>
      </p:sp>
      <p:sp>
        <p:nvSpPr>
          <p:cNvPr id="12" name="TextBox 11">
            <a:extLst>
              <a:ext uri="{FF2B5EF4-FFF2-40B4-BE49-F238E27FC236}">
                <a16:creationId xmlns:a16="http://schemas.microsoft.com/office/drawing/2014/main" id="{9BBE27FF-4A99-8AF5-67CB-5A376AA66BCF}"/>
              </a:ext>
            </a:extLst>
          </p:cNvPr>
          <p:cNvSpPr txBox="1"/>
          <p:nvPr/>
        </p:nvSpPr>
        <p:spPr>
          <a:xfrm>
            <a:off x="2065564" y="3327007"/>
            <a:ext cx="1740281" cy="307777"/>
          </a:xfrm>
          <a:prstGeom prst="rect">
            <a:avLst/>
          </a:prstGeom>
          <a:noFill/>
        </p:spPr>
        <p:txBody>
          <a:bodyPr wrap="square">
            <a:spAutoFit/>
          </a:bodyPr>
          <a:lstStyle/>
          <a:p>
            <a:pPr algn="l"/>
            <a:r>
              <a:rPr lang="en-US" sz="1400" b="0" i="0" u="none" strike="noStrike" baseline="0" dirty="0">
                <a:latin typeface="Times New Roman" panose="02020603050405020304" pitchFamily="18" charset="0"/>
                <a:cs typeface="Times New Roman" panose="02020603050405020304" pitchFamily="18" charset="0"/>
              </a:rPr>
              <a:t>Wiring diagram [1]</a:t>
            </a:r>
            <a:endParaRPr lang="en-IN" sz="1400" dirty="0">
              <a:latin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id="{5C7CDBF9-E5BC-9F9A-7C7B-8FCD05F5DB89}"/>
              </a:ext>
            </a:extLst>
          </p:cNvPr>
          <p:cNvSpPr txBox="1"/>
          <p:nvPr/>
        </p:nvSpPr>
        <p:spPr>
          <a:xfrm>
            <a:off x="7735355" y="3387817"/>
            <a:ext cx="4097547" cy="307777"/>
          </a:xfrm>
          <a:prstGeom prst="rect">
            <a:avLst/>
          </a:prstGeom>
          <a:noFill/>
        </p:spPr>
        <p:txBody>
          <a:bodyPr wrap="square">
            <a:spAutoFit/>
          </a:bodyPr>
          <a:lstStyle/>
          <a:p>
            <a:pPr algn="l"/>
            <a:r>
              <a:rPr lang="en-US" sz="1400" b="0" i="0" u="none" strike="noStrike" baseline="0" dirty="0">
                <a:latin typeface="Times New Roman" panose="02020603050405020304" pitchFamily="18" charset="0"/>
                <a:cs typeface="Times New Roman" panose="02020603050405020304" pitchFamily="18" charset="0"/>
              </a:rPr>
              <a:t>Terminal marking and phase displacement diagram [1]</a:t>
            </a:r>
            <a:endParaRPr lang="en-IN" sz="1400" dirty="0">
              <a:latin typeface="Times New Roman" panose="02020603050405020304" pitchFamily="18" charset="0"/>
              <a:cs typeface="Times New Roman" panose="02020603050405020304" pitchFamily="18" charset="0"/>
            </a:endParaRPr>
          </a:p>
        </p:txBody>
      </p:sp>
      <p:pic>
        <p:nvPicPr>
          <p:cNvPr id="22" name="Picture 21">
            <a:extLst>
              <a:ext uri="{FF2B5EF4-FFF2-40B4-BE49-F238E27FC236}">
                <a16:creationId xmlns:a16="http://schemas.microsoft.com/office/drawing/2014/main" id="{64388074-F216-2777-47C4-04C6DF68F5F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5824" y="1055366"/>
            <a:ext cx="5457825" cy="2150344"/>
          </a:xfrm>
          <a:prstGeom prst="rect">
            <a:avLst/>
          </a:prstGeom>
        </p:spPr>
      </p:pic>
      <p:pic>
        <p:nvPicPr>
          <p:cNvPr id="24" name="Picture 23">
            <a:extLst>
              <a:ext uri="{FF2B5EF4-FFF2-40B4-BE49-F238E27FC236}">
                <a16:creationId xmlns:a16="http://schemas.microsoft.com/office/drawing/2014/main" id="{965BB030-8F27-66EF-AA75-92F63E6C18A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99553" y="1337561"/>
            <a:ext cx="4391704" cy="1961288"/>
          </a:xfrm>
          <a:prstGeom prst="rect">
            <a:avLst/>
          </a:prstGeom>
        </p:spPr>
      </p:pic>
    </p:spTree>
    <p:extLst>
      <p:ext uri="{BB962C8B-B14F-4D97-AF65-F5344CB8AC3E}">
        <p14:creationId xmlns:p14="http://schemas.microsoft.com/office/powerpoint/2010/main" val="33757372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17FD87-8AE1-4392-DF32-28B0DDED883E}"/>
            </a:ext>
          </a:extLst>
        </p:cNvPr>
        <p:cNvGrpSpPr/>
        <p:nvPr/>
      </p:nvGrpSpPr>
      <p:grpSpPr>
        <a:xfrm>
          <a:off x="0" y="0"/>
          <a:ext cx="0" cy="0"/>
          <a:chOff x="0" y="0"/>
          <a:chExt cx="0" cy="0"/>
        </a:xfrm>
      </p:grpSpPr>
      <p:sp>
        <p:nvSpPr>
          <p:cNvPr id="3" name="Footer Placeholder 2">
            <a:extLst>
              <a:ext uri="{FF2B5EF4-FFF2-40B4-BE49-F238E27FC236}">
                <a16:creationId xmlns:a16="http://schemas.microsoft.com/office/drawing/2014/main" id="{B31F9237-AE07-6361-06FB-066F65A14677}"/>
              </a:ext>
            </a:extLst>
          </p:cNvPr>
          <p:cNvSpPr>
            <a:spLocks noGrp="1"/>
          </p:cNvSpPr>
          <p:nvPr>
            <p:ph type="ftr" sz="quarter" idx="11"/>
          </p:nvPr>
        </p:nvSpPr>
        <p:spPr/>
        <p:txBody>
          <a:bodyPr/>
          <a:lstStyle/>
          <a:p>
            <a:r>
              <a:rPr lang="en-US"/>
              <a:t>Power Engineering II (EE-238) -- Prof. Sandeep Anand, IIT Bombay</a:t>
            </a:r>
            <a:endParaRPr lang="en-GB" dirty="0"/>
          </a:p>
        </p:txBody>
      </p:sp>
      <p:sp>
        <p:nvSpPr>
          <p:cNvPr id="4" name="Slide Number Placeholder 3">
            <a:extLst>
              <a:ext uri="{FF2B5EF4-FFF2-40B4-BE49-F238E27FC236}">
                <a16:creationId xmlns:a16="http://schemas.microsoft.com/office/drawing/2014/main" id="{D1C855DF-6591-0F5E-1044-F5B7DF688D05}"/>
              </a:ext>
            </a:extLst>
          </p:cNvPr>
          <p:cNvSpPr>
            <a:spLocks noGrp="1"/>
          </p:cNvSpPr>
          <p:nvPr>
            <p:ph type="sldNum" sz="quarter" idx="12"/>
          </p:nvPr>
        </p:nvSpPr>
        <p:spPr/>
        <p:txBody>
          <a:bodyPr/>
          <a:lstStyle/>
          <a:p>
            <a:fld id="{49596EAA-E04B-47F9-B760-52508BFA6EE9}" type="slidenum">
              <a:rPr lang="en-GB" smtClean="0"/>
              <a:t>51</a:t>
            </a:fld>
            <a:endParaRPr lang="en-GB"/>
          </a:p>
        </p:txBody>
      </p:sp>
      <p:sp>
        <p:nvSpPr>
          <p:cNvPr id="5" name="Title 4">
            <a:extLst>
              <a:ext uri="{FF2B5EF4-FFF2-40B4-BE49-F238E27FC236}">
                <a16:creationId xmlns:a16="http://schemas.microsoft.com/office/drawing/2014/main" id="{2AFB97CD-7D35-820D-E9CC-AE658B318DD7}"/>
              </a:ext>
            </a:extLst>
          </p:cNvPr>
          <p:cNvSpPr>
            <a:spLocks noGrp="1"/>
          </p:cNvSpPr>
          <p:nvPr>
            <p:ph type="title"/>
          </p:nvPr>
        </p:nvSpPr>
        <p:spPr/>
        <p:txBody>
          <a:bodyPr>
            <a:normAutofit/>
          </a:bodyPr>
          <a:lstStyle/>
          <a:p>
            <a:r>
              <a:rPr lang="en-US" dirty="0"/>
              <a:t>Factors Affecting Choice of Connection</a:t>
            </a:r>
          </a:p>
        </p:txBody>
      </p:sp>
      <p:sp>
        <p:nvSpPr>
          <p:cNvPr id="14" name="Content Placeholder 5">
            <a:extLst>
              <a:ext uri="{FF2B5EF4-FFF2-40B4-BE49-F238E27FC236}">
                <a16:creationId xmlns:a16="http://schemas.microsoft.com/office/drawing/2014/main" id="{0E6EE2EB-CEC2-84C4-B1B6-FEA5EB4EB7EC}"/>
              </a:ext>
            </a:extLst>
          </p:cNvPr>
          <p:cNvSpPr txBox="1">
            <a:spLocks/>
          </p:cNvSpPr>
          <p:nvPr/>
        </p:nvSpPr>
        <p:spPr>
          <a:xfrm>
            <a:off x="783626" y="5784592"/>
            <a:ext cx="10515600" cy="365125"/>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1100" kern="1200">
                <a:solidFill>
                  <a:srgbClr val="0070C0"/>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100" kern="1200">
                <a:solidFill>
                  <a:srgbClr val="0070C0"/>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050" kern="1200">
                <a:solidFill>
                  <a:srgbClr val="0070C0"/>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rgbClr val="0070C0"/>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rgbClr val="0070C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dirty="0">
                <a:latin typeface="Times New Roman" panose="02020603050405020304" pitchFamily="18" charset="0"/>
                <a:cs typeface="Times New Roman" panose="02020603050405020304" pitchFamily="18" charset="0"/>
              </a:rPr>
              <a:t>[1] Electric Machines by Ashfaq Hussain (Chapter 2)</a:t>
            </a:r>
          </a:p>
        </p:txBody>
      </p:sp>
      <p:sp>
        <p:nvSpPr>
          <p:cNvPr id="17" name="TextBox 16">
            <a:extLst>
              <a:ext uri="{FF2B5EF4-FFF2-40B4-BE49-F238E27FC236}">
                <a16:creationId xmlns:a16="http://schemas.microsoft.com/office/drawing/2014/main" id="{824B750D-D7ED-210A-4575-EEE0FE7D97C9}"/>
              </a:ext>
            </a:extLst>
          </p:cNvPr>
          <p:cNvSpPr txBox="1"/>
          <p:nvPr/>
        </p:nvSpPr>
        <p:spPr>
          <a:xfrm>
            <a:off x="783626" y="1280070"/>
            <a:ext cx="10777003" cy="4278094"/>
          </a:xfrm>
          <a:prstGeom prst="rect">
            <a:avLst/>
          </a:prstGeom>
          <a:noFill/>
        </p:spPr>
        <p:txBody>
          <a:bodyPr wrap="square" rtlCol="0">
            <a:spAutoFit/>
          </a:bodyPr>
          <a:lstStyle/>
          <a:p>
            <a:pPr algn="l">
              <a:buNone/>
            </a:pPr>
            <a:r>
              <a:rPr lang="en-US" sz="1600" b="1" i="0" dirty="0">
                <a:effectLst/>
                <a:latin typeface="Times New Roman" panose="02020603050405020304" pitchFamily="18" charset="0"/>
                <a:cs typeface="Times New Roman" panose="02020603050405020304" pitchFamily="18" charset="0"/>
              </a:rPr>
              <a:t>The following factors affect the choice of three phase transformer connection:</a:t>
            </a:r>
          </a:p>
          <a:p>
            <a:pPr algn="l">
              <a:buNone/>
            </a:pPr>
            <a:endParaRPr lang="en-US" sz="1600" b="0" i="0" dirty="0">
              <a:effectLst/>
              <a:latin typeface="Times New Roman" panose="02020603050405020304" pitchFamily="18" charset="0"/>
              <a:cs typeface="Times New Roman" panose="02020603050405020304" pitchFamily="18" charset="0"/>
            </a:endParaRPr>
          </a:p>
          <a:p>
            <a:pPr marL="285750" indent="-285750" algn="l">
              <a:buFont typeface="Arial" panose="020B0604020202020204" pitchFamily="34" charset="0"/>
              <a:buChar char="•"/>
            </a:pPr>
            <a:r>
              <a:rPr lang="en-US" sz="1600" b="0" i="0" dirty="0">
                <a:effectLst/>
                <a:latin typeface="Times New Roman" panose="02020603050405020304" pitchFamily="18" charset="0"/>
                <a:cs typeface="Times New Roman" panose="02020603050405020304" pitchFamily="18" charset="0"/>
              </a:rPr>
              <a:t>Primary and secondary voltage levels</a:t>
            </a:r>
          </a:p>
          <a:p>
            <a:pPr marL="285750" indent="-285750" algn="l">
              <a:buFont typeface="Arial" panose="020B0604020202020204" pitchFamily="34" charset="0"/>
              <a:buChar char="•"/>
            </a:pPr>
            <a:r>
              <a:rPr lang="en-US" sz="1600" b="0" i="0" dirty="0">
                <a:effectLst/>
                <a:latin typeface="Times New Roman" panose="02020603050405020304" pitchFamily="18" charset="0"/>
                <a:cs typeface="Times New Roman" panose="02020603050405020304" pitchFamily="18" charset="0"/>
              </a:rPr>
              <a:t>Loading condition (balanced/unbalanced)</a:t>
            </a:r>
          </a:p>
          <a:p>
            <a:pPr marL="285750" indent="-285750" algn="l">
              <a:buFont typeface="Arial" panose="020B0604020202020204" pitchFamily="34" charset="0"/>
              <a:buChar char="•"/>
            </a:pPr>
            <a:r>
              <a:rPr lang="en-US" sz="1600" b="0" i="0" dirty="0">
                <a:effectLst/>
                <a:latin typeface="Times New Roman" panose="02020603050405020304" pitchFamily="18" charset="0"/>
                <a:cs typeface="Times New Roman" panose="02020603050405020304" pitchFamily="18" charset="0"/>
              </a:rPr>
              <a:t>Fault tolerance requirement</a:t>
            </a:r>
          </a:p>
          <a:p>
            <a:pPr marL="285750" indent="-285750" algn="l">
              <a:buFont typeface="Arial" panose="020B0604020202020204" pitchFamily="34" charset="0"/>
              <a:buChar char="•"/>
            </a:pPr>
            <a:r>
              <a:rPr lang="en-US" sz="1600" b="0" i="0" dirty="0">
                <a:effectLst/>
                <a:latin typeface="Times New Roman" panose="02020603050405020304" pitchFamily="18" charset="0"/>
                <a:cs typeface="Times New Roman" panose="02020603050405020304" pitchFamily="18" charset="0"/>
              </a:rPr>
              <a:t>Grounding requirement</a:t>
            </a:r>
          </a:p>
          <a:p>
            <a:pPr marL="285750" indent="-285750" algn="l">
              <a:buFont typeface="Arial" panose="020B0604020202020204" pitchFamily="34" charset="0"/>
              <a:buChar char="•"/>
            </a:pPr>
            <a:r>
              <a:rPr lang="en-US" sz="1600" b="0" i="0" dirty="0">
                <a:effectLst/>
                <a:latin typeface="Times New Roman" panose="02020603050405020304" pitchFamily="18" charset="0"/>
                <a:cs typeface="Times New Roman" panose="02020603050405020304" pitchFamily="18" charset="0"/>
              </a:rPr>
              <a:t>Harmonic content in the system</a:t>
            </a:r>
          </a:p>
          <a:p>
            <a:pPr marL="285750" indent="-285750" algn="l">
              <a:buFont typeface="Arial" panose="020B0604020202020204" pitchFamily="34" charset="0"/>
              <a:buChar char="•"/>
            </a:pPr>
            <a:r>
              <a:rPr lang="en-US" sz="1600" b="0" i="0" dirty="0">
                <a:effectLst/>
                <a:latin typeface="Times New Roman" panose="02020603050405020304" pitchFamily="18" charset="0"/>
                <a:cs typeface="Times New Roman" panose="02020603050405020304" pitchFamily="18" charset="0"/>
              </a:rPr>
              <a:t>Space and cost constraints</a:t>
            </a:r>
          </a:p>
          <a:p>
            <a:pPr marL="285750" indent="-285750" algn="l">
              <a:buFont typeface="Arial" panose="020B0604020202020204" pitchFamily="34" charset="0"/>
              <a:buChar char="•"/>
            </a:pPr>
            <a:r>
              <a:rPr lang="en-US" sz="1600" b="0" i="0" dirty="0">
                <a:effectLst/>
                <a:latin typeface="Times New Roman" panose="02020603050405020304" pitchFamily="18" charset="0"/>
                <a:cs typeface="Times New Roman" panose="02020603050405020304" pitchFamily="18" charset="0"/>
              </a:rPr>
              <a:t>Intended power transfer direction (Step up/Step down)</a:t>
            </a:r>
          </a:p>
          <a:p>
            <a:pPr algn="l"/>
            <a:endParaRPr lang="en-US" sz="1600" b="0" i="0" dirty="0">
              <a:effectLst/>
              <a:latin typeface="Times New Roman" panose="02020603050405020304" pitchFamily="18" charset="0"/>
              <a:cs typeface="Times New Roman" panose="02020603050405020304" pitchFamily="18" charset="0"/>
            </a:endParaRPr>
          </a:p>
          <a:p>
            <a:pPr algn="l"/>
            <a:r>
              <a:rPr lang="en-US" sz="1600" b="0" i="0" dirty="0">
                <a:effectLst/>
                <a:latin typeface="Times New Roman" panose="02020603050405020304" pitchFamily="18" charset="0"/>
                <a:cs typeface="Times New Roman" panose="02020603050405020304" pitchFamily="18" charset="0"/>
              </a:rPr>
              <a:t>Based on the above factors, an appropriate three phase transformer connection is selected that best suits the application.</a:t>
            </a:r>
          </a:p>
          <a:p>
            <a:pPr algn="l"/>
            <a:endParaRPr lang="en-US" sz="1600" dirty="0">
              <a:latin typeface="Times New Roman" panose="02020603050405020304" pitchFamily="18" charset="0"/>
              <a:cs typeface="Times New Roman" panose="02020603050405020304" pitchFamily="18" charset="0"/>
            </a:endParaRPr>
          </a:p>
          <a:p>
            <a:pPr algn="l">
              <a:buNone/>
            </a:pPr>
            <a:r>
              <a:rPr lang="en-US" sz="1600" b="1" i="0" dirty="0">
                <a:effectLst/>
                <a:latin typeface="Times New Roman" panose="02020603050405020304" pitchFamily="18" charset="0"/>
                <a:cs typeface="Times New Roman" panose="02020603050405020304" pitchFamily="18" charset="0"/>
              </a:rPr>
              <a:t>For example, </a:t>
            </a:r>
          </a:p>
          <a:p>
            <a:pPr algn="l">
              <a:buNone/>
            </a:pPr>
            <a:endParaRPr lang="en-US" sz="1600" b="0" i="0" dirty="0">
              <a:effectLst/>
              <a:latin typeface="Times New Roman" panose="02020603050405020304" pitchFamily="18" charset="0"/>
              <a:cs typeface="Times New Roman" panose="02020603050405020304" pitchFamily="18" charset="0"/>
            </a:endParaRPr>
          </a:p>
          <a:p>
            <a:pPr marL="285750" indent="-285750" algn="l">
              <a:buFont typeface="Arial" panose="020B0604020202020204" pitchFamily="34" charset="0"/>
              <a:buChar char="•"/>
            </a:pPr>
            <a:r>
              <a:rPr lang="en-US" sz="1600" b="0" i="0" dirty="0">
                <a:effectLst/>
                <a:latin typeface="Times New Roman" panose="02020603050405020304" pitchFamily="18" charset="0"/>
                <a:cs typeface="Times New Roman" panose="02020603050405020304" pitchFamily="18" charset="0"/>
              </a:rPr>
              <a:t>Delta-delta is preferred for heavy industry, </a:t>
            </a:r>
          </a:p>
          <a:p>
            <a:pPr marL="285750" indent="-285750" algn="l">
              <a:buFont typeface="Arial" panose="020B0604020202020204" pitchFamily="34" charset="0"/>
              <a:buChar char="•"/>
            </a:pPr>
            <a:r>
              <a:rPr lang="en-US" sz="1600" b="0" i="0" dirty="0">
                <a:effectLst/>
                <a:latin typeface="Times New Roman" panose="02020603050405020304" pitchFamily="18" charset="0"/>
                <a:cs typeface="Times New Roman" panose="02020603050405020304" pitchFamily="18" charset="0"/>
              </a:rPr>
              <a:t>Delta-star for medium voltage distribution </a:t>
            </a:r>
          </a:p>
          <a:p>
            <a:pPr marL="285750" indent="-285750" algn="l">
              <a:buFont typeface="Arial" panose="020B0604020202020204" pitchFamily="34" charset="0"/>
              <a:buChar char="•"/>
            </a:pPr>
            <a:r>
              <a:rPr lang="en-US" sz="1600" b="0" i="0" dirty="0">
                <a:effectLst/>
                <a:latin typeface="Times New Roman" panose="02020603050405020304" pitchFamily="18" charset="0"/>
                <a:cs typeface="Times New Roman" panose="02020603050405020304" pitchFamily="18" charset="0"/>
              </a:rPr>
              <a:t>And star-delta for transmission applications</a:t>
            </a:r>
          </a:p>
        </p:txBody>
      </p:sp>
    </p:spTree>
    <p:extLst>
      <p:ext uri="{BB962C8B-B14F-4D97-AF65-F5344CB8AC3E}">
        <p14:creationId xmlns:p14="http://schemas.microsoft.com/office/powerpoint/2010/main" val="260188514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FD09CF-8DA3-2A64-B55C-482D491E3F7D}"/>
            </a:ext>
          </a:extLst>
        </p:cNvPr>
        <p:cNvGrpSpPr/>
        <p:nvPr/>
      </p:nvGrpSpPr>
      <p:grpSpPr>
        <a:xfrm>
          <a:off x="0" y="0"/>
          <a:ext cx="0" cy="0"/>
          <a:chOff x="0" y="0"/>
          <a:chExt cx="0" cy="0"/>
        </a:xfrm>
      </p:grpSpPr>
      <p:sp>
        <p:nvSpPr>
          <p:cNvPr id="3" name="Footer Placeholder 2">
            <a:extLst>
              <a:ext uri="{FF2B5EF4-FFF2-40B4-BE49-F238E27FC236}">
                <a16:creationId xmlns:a16="http://schemas.microsoft.com/office/drawing/2014/main" id="{37ADFA89-8024-3F32-4F46-284DF8FAF8FB}"/>
              </a:ext>
            </a:extLst>
          </p:cNvPr>
          <p:cNvSpPr>
            <a:spLocks noGrp="1"/>
          </p:cNvSpPr>
          <p:nvPr>
            <p:ph type="ftr" sz="quarter" idx="11"/>
          </p:nvPr>
        </p:nvSpPr>
        <p:spPr/>
        <p:txBody>
          <a:bodyPr/>
          <a:lstStyle/>
          <a:p>
            <a:r>
              <a:rPr lang="en-US"/>
              <a:t>Power Engineering II (EE-238) -- Prof. Sandeep Anand, IIT Bombay</a:t>
            </a:r>
            <a:endParaRPr lang="en-GB" dirty="0"/>
          </a:p>
        </p:txBody>
      </p:sp>
      <p:sp>
        <p:nvSpPr>
          <p:cNvPr id="4" name="Slide Number Placeholder 3">
            <a:extLst>
              <a:ext uri="{FF2B5EF4-FFF2-40B4-BE49-F238E27FC236}">
                <a16:creationId xmlns:a16="http://schemas.microsoft.com/office/drawing/2014/main" id="{17C87739-FB61-ABD8-B86E-F89DE0574648}"/>
              </a:ext>
            </a:extLst>
          </p:cNvPr>
          <p:cNvSpPr>
            <a:spLocks noGrp="1"/>
          </p:cNvSpPr>
          <p:nvPr>
            <p:ph type="sldNum" sz="quarter" idx="12"/>
          </p:nvPr>
        </p:nvSpPr>
        <p:spPr/>
        <p:txBody>
          <a:bodyPr/>
          <a:lstStyle/>
          <a:p>
            <a:fld id="{49596EAA-E04B-47F9-B760-52508BFA6EE9}" type="slidenum">
              <a:rPr lang="en-GB" smtClean="0"/>
              <a:t>52</a:t>
            </a:fld>
            <a:endParaRPr lang="en-GB"/>
          </a:p>
        </p:txBody>
      </p:sp>
      <p:sp>
        <p:nvSpPr>
          <p:cNvPr id="5" name="Title 4">
            <a:extLst>
              <a:ext uri="{FF2B5EF4-FFF2-40B4-BE49-F238E27FC236}">
                <a16:creationId xmlns:a16="http://schemas.microsoft.com/office/drawing/2014/main" id="{EF583581-59D9-FA1F-3448-1F47F0A7933E}"/>
              </a:ext>
            </a:extLst>
          </p:cNvPr>
          <p:cNvSpPr>
            <a:spLocks noGrp="1"/>
          </p:cNvSpPr>
          <p:nvPr>
            <p:ph type="title"/>
          </p:nvPr>
        </p:nvSpPr>
        <p:spPr/>
        <p:txBody>
          <a:bodyPr>
            <a:normAutofit/>
          </a:bodyPr>
          <a:lstStyle/>
          <a:p>
            <a:r>
              <a:rPr lang="en-US" dirty="0"/>
              <a:t>Reasons for Grounding</a:t>
            </a:r>
          </a:p>
        </p:txBody>
      </p:sp>
      <p:sp>
        <p:nvSpPr>
          <p:cNvPr id="16" name="Content Placeholder 5">
            <a:extLst>
              <a:ext uri="{FF2B5EF4-FFF2-40B4-BE49-F238E27FC236}">
                <a16:creationId xmlns:a16="http://schemas.microsoft.com/office/drawing/2014/main" id="{67D34A64-E5E7-6EB2-D402-3A2EC2D72C6E}"/>
              </a:ext>
            </a:extLst>
          </p:cNvPr>
          <p:cNvSpPr>
            <a:spLocks noGrp="1"/>
          </p:cNvSpPr>
          <p:nvPr>
            <p:ph idx="13"/>
          </p:nvPr>
        </p:nvSpPr>
        <p:spPr>
          <a:xfrm>
            <a:off x="838200" y="5950467"/>
            <a:ext cx="10515600" cy="365126"/>
          </a:xfrm>
        </p:spPr>
        <p:txBody>
          <a:bodyPr/>
          <a:lstStyle/>
          <a:p>
            <a:r>
              <a:rPr lang="en-US" dirty="0"/>
              <a:t>Electric Power Generation, Transmission, and Distribution by Leonard L. Grigsby (Chapter 29)</a:t>
            </a:r>
            <a:endParaRPr lang="en-IN" dirty="0"/>
          </a:p>
        </p:txBody>
      </p:sp>
      <p:sp>
        <p:nvSpPr>
          <p:cNvPr id="7" name="Content Placeholder 6">
            <a:extLst>
              <a:ext uri="{FF2B5EF4-FFF2-40B4-BE49-F238E27FC236}">
                <a16:creationId xmlns:a16="http://schemas.microsoft.com/office/drawing/2014/main" id="{1F0D7719-26BF-7892-D294-4DE0B1638546}"/>
              </a:ext>
            </a:extLst>
          </p:cNvPr>
          <p:cNvSpPr>
            <a:spLocks noGrp="1"/>
          </p:cNvSpPr>
          <p:nvPr>
            <p:ph idx="1"/>
          </p:nvPr>
        </p:nvSpPr>
        <p:spPr>
          <a:xfrm>
            <a:off x="724581" y="1632161"/>
            <a:ext cx="9717540" cy="4080911"/>
          </a:xfrm>
        </p:spPr>
        <p:txBody>
          <a:bodyPr>
            <a:normAutofit/>
          </a:bodyPr>
          <a:lstStyle/>
          <a:p>
            <a:pPr marL="0" indent="0">
              <a:buNone/>
            </a:pPr>
            <a:r>
              <a:rPr lang="en-US" sz="2000" b="1" dirty="0">
                <a:solidFill>
                  <a:srgbClr val="00B050"/>
                </a:solidFill>
                <a:latin typeface="Times New Roman" panose="02020603050405020304" pitchFamily="18" charset="0"/>
                <a:cs typeface="Times New Roman" panose="02020603050405020304" pitchFamily="18" charset="0"/>
              </a:rPr>
              <a:t>Personal Safety: </a:t>
            </a:r>
          </a:p>
          <a:p>
            <a:r>
              <a:rPr lang="en-US" sz="1400" dirty="0">
                <a:latin typeface="Times New Roman" panose="02020603050405020304" pitchFamily="18" charset="0"/>
                <a:cs typeface="Times New Roman" panose="02020603050405020304" pitchFamily="18" charset="0"/>
              </a:rPr>
              <a:t>Prevents electric shocks by ensuring a safe path for fault currents.</a:t>
            </a:r>
          </a:p>
          <a:p>
            <a:pPr>
              <a:buFont typeface="Arial" panose="020B0604020202020204" pitchFamily="34" charset="0"/>
              <a:buChar char="•"/>
            </a:pPr>
            <a:r>
              <a:rPr lang="en-US" sz="1400" b="1" dirty="0">
                <a:latin typeface="Times New Roman" panose="02020603050405020304" pitchFamily="18" charset="0"/>
                <a:cs typeface="Times New Roman" panose="02020603050405020304" pitchFamily="18" charset="0"/>
              </a:rPr>
              <a:t>Prevents High Touch Potential</a:t>
            </a:r>
            <a:r>
              <a:rPr lang="en-US" sz="1400" dirty="0">
                <a:latin typeface="Times New Roman" panose="02020603050405020304" pitchFamily="18" charset="0"/>
                <a:cs typeface="Times New Roman" panose="02020603050405020304" pitchFamily="18" charset="0"/>
              </a:rPr>
              <a:t>: Avoids dangerous voltage differences between exposed metal parts and ground.</a:t>
            </a:r>
          </a:p>
          <a:p>
            <a:pPr>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A missing safety ground can cause the </a:t>
            </a:r>
            <a:r>
              <a:rPr lang="en-US" sz="1400" b="1" dirty="0">
                <a:latin typeface="Times New Roman" panose="02020603050405020304" pitchFamily="18" charset="0"/>
                <a:cs typeface="Times New Roman" panose="02020603050405020304" pitchFamily="18" charset="0"/>
              </a:rPr>
              <a:t>equipment case to become live</a:t>
            </a:r>
            <a:r>
              <a:rPr lang="en-US" sz="1400" dirty="0">
                <a:latin typeface="Times New Roman" panose="02020603050405020304" pitchFamily="18" charset="0"/>
                <a:cs typeface="Times New Roman" panose="02020603050405020304" pitchFamily="18" charset="0"/>
              </a:rPr>
              <a:t>, creating a severe shock hazard.</a:t>
            </a:r>
          </a:p>
          <a:p>
            <a:pPr>
              <a:buNone/>
            </a:pPr>
            <a:r>
              <a:rPr lang="en-US" sz="1400" b="1" dirty="0">
                <a:latin typeface="Times New Roman" panose="02020603050405020304" pitchFamily="18" charset="0"/>
                <a:cs typeface="Times New Roman" panose="02020603050405020304" pitchFamily="18" charset="0"/>
              </a:rPr>
              <a:t>Fault Scenario </a:t>
            </a:r>
            <a:endParaRPr lang="en-US" sz="1400" b="1" i="1" dirty="0">
              <a:latin typeface="Times New Roman" panose="02020603050405020304" pitchFamily="18" charset="0"/>
              <a:cs typeface="Times New Roman" panose="02020603050405020304" pitchFamily="18" charset="0"/>
            </a:endParaRPr>
          </a:p>
          <a:p>
            <a:pPr marL="342900" indent="-342900">
              <a:buFont typeface="+mj-lt"/>
              <a:buAutoNum type="arabicPeriod"/>
            </a:pPr>
            <a:r>
              <a:rPr lang="en-US" sz="1400" dirty="0">
                <a:latin typeface="Times New Roman" panose="02020603050405020304" pitchFamily="18" charset="0"/>
                <a:cs typeface="Times New Roman" panose="02020603050405020304" pitchFamily="18" charset="0"/>
              </a:rPr>
              <a:t>A </a:t>
            </a:r>
            <a:r>
              <a:rPr lang="en-US" sz="1400" b="1" dirty="0">
                <a:latin typeface="Times New Roman" panose="02020603050405020304" pitchFamily="18" charset="0"/>
                <a:cs typeface="Times New Roman" panose="02020603050405020304" pitchFamily="18" charset="0"/>
              </a:rPr>
              <a:t>hot conductor</a:t>
            </a:r>
            <a:r>
              <a:rPr lang="en-US" sz="1400" dirty="0">
                <a:latin typeface="Times New Roman" panose="02020603050405020304" pitchFamily="18" charset="0"/>
                <a:cs typeface="Times New Roman" panose="02020603050405020304" pitchFamily="18" charset="0"/>
              </a:rPr>
              <a:t> inside the equipment touches the metal case.</a:t>
            </a:r>
          </a:p>
          <a:p>
            <a:pPr marL="342900" indent="-342900">
              <a:buFont typeface="+mj-lt"/>
              <a:buAutoNum type="arabicPeriod"/>
            </a:pPr>
            <a:r>
              <a:rPr lang="en-US" sz="1400" b="1" dirty="0">
                <a:latin typeface="Times New Roman" panose="02020603050405020304" pitchFamily="18" charset="0"/>
                <a:cs typeface="Times New Roman" panose="02020603050405020304" pitchFamily="18" charset="0"/>
              </a:rPr>
              <a:t>Without grounding</a:t>
            </a:r>
            <a:r>
              <a:rPr lang="en-US" sz="1400" dirty="0">
                <a:latin typeface="Times New Roman" panose="02020603050405020304" pitchFamily="18" charset="0"/>
                <a:cs typeface="Times New Roman" panose="02020603050405020304" pitchFamily="18" charset="0"/>
              </a:rPr>
              <a:t>, the case is at full line voltage.</a:t>
            </a:r>
          </a:p>
          <a:p>
            <a:pPr marL="342900" indent="-342900">
              <a:buFont typeface="+mj-lt"/>
              <a:buAutoNum type="arabicPeriod"/>
            </a:pPr>
            <a:r>
              <a:rPr lang="en-US" sz="1400" dirty="0">
                <a:latin typeface="Times New Roman" panose="02020603050405020304" pitchFamily="18" charset="0"/>
                <a:cs typeface="Times New Roman" panose="02020603050405020304" pitchFamily="18" charset="0"/>
              </a:rPr>
              <a:t>If an operator </a:t>
            </a:r>
            <a:r>
              <a:rPr lang="en-US" sz="1400" b="1" dirty="0">
                <a:latin typeface="Times New Roman" panose="02020603050405020304" pitchFamily="18" charset="0"/>
                <a:cs typeface="Times New Roman" panose="02020603050405020304" pitchFamily="18" charset="0"/>
              </a:rPr>
              <a:t>touches the case while standing on the ground</a:t>
            </a:r>
            <a:r>
              <a:rPr lang="en-US" sz="1400" dirty="0">
                <a:latin typeface="Times New Roman" panose="02020603050405020304" pitchFamily="18" charset="0"/>
                <a:cs typeface="Times New Roman" panose="02020603050405020304" pitchFamily="18" charset="0"/>
              </a:rPr>
              <a:t>, they complete the circuit, leading to </a:t>
            </a:r>
            <a:r>
              <a:rPr lang="en-US" sz="1400" b="1" dirty="0">
                <a:latin typeface="Times New Roman" panose="02020603050405020304" pitchFamily="18" charset="0"/>
                <a:cs typeface="Times New Roman" panose="02020603050405020304" pitchFamily="18" charset="0"/>
              </a:rPr>
              <a:t>electric shock</a:t>
            </a:r>
            <a:r>
              <a:rPr lang="en-US" sz="1400" dirty="0">
                <a:latin typeface="Times New Roman" panose="02020603050405020304" pitchFamily="18" charset="0"/>
                <a:cs typeface="Times New Roman" panose="02020603050405020304" pitchFamily="18" charset="0"/>
              </a:rPr>
              <a:t>.</a:t>
            </a:r>
          </a:p>
          <a:p>
            <a:pPr>
              <a:buNone/>
            </a:pPr>
            <a:r>
              <a:rPr lang="en-US" sz="1400" b="1" dirty="0">
                <a:latin typeface="Times New Roman" panose="02020603050405020304" pitchFamily="18" charset="0"/>
                <a:cs typeface="Times New Roman" panose="02020603050405020304" pitchFamily="18" charset="0"/>
              </a:rPr>
              <a:t>Double Insulated Equipment – A Safer Alternative</a:t>
            </a:r>
          </a:p>
          <a:p>
            <a:pPr>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Used in drills, saws, hairdryers, etc.</a:t>
            </a:r>
          </a:p>
          <a:p>
            <a:pPr>
              <a:buFont typeface="Arial" panose="020B0604020202020204" pitchFamily="34" charset="0"/>
              <a:buChar char="•"/>
            </a:pPr>
            <a:r>
              <a:rPr lang="en-US" sz="1400" b="1" dirty="0">
                <a:latin typeface="Times New Roman" panose="02020603050405020304" pitchFamily="18" charset="0"/>
                <a:cs typeface="Times New Roman" panose="02020603050405020304" pitchFamily="18" charset="0"/>
              </a:rPr>
              <a:t>No exposed metal parts</a:t>
            </a:r>
            <a:r>
              <a:rPr lang="en-US" sz="1400" dirty="0">
                <a:latin typeface="Times New Roman" panose="02020603050405020304" pitchFamily="18" charset="0"/>
                <a:cs typeface="Times New Roman" panose="02020603050405020304" pitchFamily="18" charset="0"/>
              </a:rPr>
              <a:t>, so no risk of touch potential.</a:t>
            </a:r>
          </a:p>
          <a:p>
            <a:pPr>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Even if internal faults occur, the outer housing remains </a:t>
            </a:r>
            <a:r>
              <a:rPr lang="en-US" sz="1400" b="1" dirty="0">
                <a:latin typeface="Times New Roman" panose="02020603050405020304" pitchFamily="18" charset="0"/>
                <a:cs typeface="Times New Roman" panose="02020603050405020304" pitchFamily="18" charset="0"/>
              </a:rPr>
              <a:t>non-conductive and safe</a:t>
            </a:r>
            <a:r>
              <a:rPr lang="en-US" sz="1400" dirty="0">
                <a:latin typeface="Times New Roman" panose="02020603050405020304" pitchFamily="18" charset="0"/>
                <a:cs typeface="Times New Roman" panose="02020603050405020304" pitchFamily="18" charset="0"/>
              </a:rPr>
              <a:t>.</a:t>
            </a:r>
          </a:p>
        </p:txBody>
      </p:sp>
      <p:sp>
        <p:nvSpPr>
          <p:cNvPr id="9" name="TextBox 8">
            <a:extLst>
              <a:ext uri="{FF2B5EF4-FFF2-40B4-BE49-F238E27FC236}">
                <a16:creationId xmlns:a16="http://schemas.microsoft.com/office/drawing/2014/main" id="{7E007B16-85C7-BA39-A840-B7940330DA99}"/>
              </a:ext>
            </a:extLst>
          </p:cNvPr>
          <p:cNvSpPr txBox="1"/>
          <p:nvPr/>
        </p:nvSpPr>
        <p:spPr>
          <a:xfrm>
            <a:off x="724581" y="1006629"/>
            <a:ext cx="10515600" cy="584775"/>
          </a:xfrm>
          <a:prstGeom prst="rect">
            <a:avLst/>
          </a:prstGeom>
          <a:noFill/>
        </p:spPr>
        <p:txBody>
          <a:bodyPr wrap="square">
            <a:spAutoFit/>
          </a:bodyPr>
          <a:lstStyle/>
          <a:p>
            <a:pPr algn="l"/>
            <a:r>
              <a:rPr lang="en-US" sz="1600" b="0" i="0" u="none" strike="noStrike" baseline="0" dirty="0">
                <a:latin typeface="Times New Roman" panose="02020603050405020304" pitchFamily="18" charset="0"/>
                <a:cs typeface="Times New Roman" panose="02020603050405020304" pitchFamily="18" charset="0"/>
              </a:rPr>
              <a:t>There are three basic reasons for grounding a power system: </a:t>
            </a:r>
            <a:r>
              <a:rPr lang="en-US" sz="1600" b="1" i="0" u="none" strike="noStrike" baseline="0" dirty="0">
                <a:latin typeface="Times New Roman" panose="02020603050405020304" pitchFamily="18" charset="0"/>
                <a:cs typeface="Times New Roman" panose="02020603050405020304" pitchFamily="18" charset="0"/>
              </a:rPr>
              <a:t>personal safety, protective device operation, </a:t>
            </a:r>
            <a:r>
              <a:rPr lang="en-IN" sz="1600" b="1" i="0" u="none" strike="noStrike" baseline="0" dirty="0">
                <a:latin typeface="Times New Roman" panose="02020603050405020304" pitchFamily="18" charset="0"/>
                <a:cs typeface="Times New Roman" panose="02020603050405020304" pitchFamily="18" charset="0"/>
              </a:rPr>
              <a:t>and noise control.</a:t>
            </a:r>
            <a:endParaRPr lang="en-IN" sz="1600" b="1" dirty="0">
              <a:latin typeface="Times New Roman" panose="02020603050405020304" pitchFamily="18" charset="0"/>
              <a:cs typeface="Times New Roman" panose="02020603050405020304" pitchFamily="18" charset="0"/>
            </a:endParaRPr>
          </a:p>
        </p:txBody>
      </p:sp>
      <p:pic>
        <p:nvPicPr>
          <p:cNvPr id="18" name="Picture 17">
            <a:extLst>
              <a:ext uri="{FF2B5EF4-FFF2-40B4-BE49-F238E27FC236}">
                <a16:creationId xmlns:a16="http://schemas.microsoft.com/office/drawing/2014/main" id="{B6A12584-43CA-32BA-F096-0A9DAAB53758}"/>
              </a:ext>
            </a:extLst>
          </p:cNvPr>
          <p:cNvPicPr>
            <a:picLocks noChangeAspect="1"/>
          </p:cNvPicPr>
          <p:nvPr/>
        </p:nvPicPr>
        <p:blipFill>
          <a:blip r:embed="rId2"/>
          <a:stretch>
            <a:fillRect/>
          </a:stretch>
        </p:blipFill>
        <p:spPr>
          <a:xfrm>
            <a:off x="7871437" y="4220642"/>
            <a:ext cx="4024907" cy="1912387"/>
          </a:xfrm>
          <a:prstGeom prst="rect">
            <a:avLst/>
          </a:prstGeom>
        </p:spPr>
      </p:pic>
      <p:sp>
        <p:nvSpPr>
          <p:cNvPr id="20" name="TextBox 19">
            <a:extLst>
              <a:ext uri="{FF2B5EF4-FFF2-40B4-BE49-F238E27FC236}">
                <a16:creationId xmlns:a16="http://schemas.microsoft.com/office/drawing/2014/main" id="{31BBE492-DDE4-F3F5-1021-5BDF7C5DD1CF}"/>
              </a:ext>
            </a:extLst>
          </p:cNvPr>
          <p:cNvSpPr txBox="1"/>
          <p:nvPr/>
        </p:nvSpPr>
        <p:spPr>
          <a:xfrm>
            <a:off x="8261621" y="5994530"/>
            <a:ext cx="3709260" cy="276999"/>
          </a:xfrm>
          <a:prstGeom prst="rect">
            <a:avLst/>
          </a:prstGeom>
          <a:noFill/>
        </p:spPr>
        <p:txBody>
          <a:bodyPr wrap="square">
            <a:spAutoFit/>
          </a:bodyPr>
          <a:lstStyle/>
          <a:p>
            <a:pPr algn="ctr"/>
            <a:r>
              <a:rPr lang="en-US" sz="1200" b="0" i="0" u="none" strike="noStrike" baseline="0" dirty="0">
                <a:latin typeface="Times New Roman" panose="02020603050405020304" pitchFamily="18" charset="0"/>
                <a:cs typeface="Times New Roman" panose="02020603050405020304" pitchFamily="18" charset="0"/>
              </a:rPr>
              <a:t>Illustration of a dangerous touch potential situation</a:t>
            </a:r>
            <a:endParaRPr lang="en-IN" sz="1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4782016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A320CC-289D-F588-AD82-795741EEB934}"/>
            </a:ext>
          </a:extLst>
        </p:cNvPr>
        <p:cNvGrpSpPr/>
        <p:nvPr/>
      </p:nvGrpSpPr>
      <p:grpSpPr>
        <a:xfrm>
          <a:off x="0" y="0"/>
          <a:ext cx="0" cy="0"/>
          <a:chOff x="0" y="0"/>
          <a:chExt cx="0" cy="0"/>
        </a:xfrm>
      </p:grpSpPr>
      <p:sp>
        <p:nvSpPr>
          <p:cNvPr id="3" name="Footer Placeholder 2">
            <a:extLst>
              <a:ext uri="{FF2B5EF4-FFF2-40B4-BE49-F238E27FC236}">
                <a16:creationId xmlns:a16="http://schemas.microsoft.com/office/drawing/2014/main" id="{EAC3CE34-41BA-7BE8-FB39-4924E507D132}"/>
              </a:ext>
            </a:extLst>
          </p:cNvPr>
          <p:cNvSpPr>
            <a:spLocks noGrp="1"/>
          </p:cNvSpPr>
          <p:nvPr>
            <p:ph type="ftr" sz="quarter" idx="11"/>
          </p:nvPr>
        </p:nvSpPr>
        <p:spPr/>
        <p:txBody>
          <a:bodyPr/>
          <a:lstStyle/>
          <a:p>
            <a:r>
              <a:rPr lang="en-US"/>
              <a:t>Power Engineering II (EE-238) -- Prof. Sandeep Anand, IIT Bombay</a:t>
            </a:r>
            <a:endParaRPr lang="en-GB" dirty="0"/>
          </a:p>
        </p:txBody>
      </p:sp>
      <p:sp>
        <p:nvSpPr>
          <p:cNvPr id="4" name="Slide Number Placeholder 3">
            <a:extLst>
              <a:ext uri="{FF2B5EF4-FFF2-40B4-BE49-F238E27FC236}">
                <a16:creationId xmlns:a16="http://schemas.microsoft.com/office/drawing/2014/main" id="{BCC61069-807A-6119-15C6-53BA8B5EA4B0}"/>
              </a:ext>
            </a:extLst>
          </p:cNvPr>
          <p:cNvSpPr>
            <a:spLocks noGrp="1"/>
          </p:cNvSpPr>
          <p:nvPr>
            <p:ph type="sldNum" sz="quarter" idx="12"/>
          </p:nvPr>
        </p:nvSpPr>
        <p:spPr/>
        <p:txBody>
          <a:bodyPr/>
          <a:lstStyle/>
          <a:p>
            <a:fld id="{49596EAA-E04B-47F9-B760-52508BFA6EE9}" type="slidenum">
              <a:rPr lang="en-GB" smtClean="0"/>
              <a:t>53</a:t>
            </a:fld>
            <a:endParaRPr lang="en-GB"/>
          </a:p>
        </p:txBody>
      </p:sp>
      <p:sp>
        <p:nvSpPr>
          <p:cNvPr id="5" name="Title 4">
            <a:extLst>
              <a:ext uri="{FF2B5EF4-FFF2-40B4-BE49-F238E27FC236}">
                <a16:creationId xmlns:a16="http://schemas.microsoft.com/office/drawing/2014/main" id="{73AD1075-D8A0-A500-B7E2-5BB775D67B89}"/>
              </a:ext>
            </a:extLst>
          </p:cNvPr>
          <p:cNvSpPr>
            <a:spLocks noGrp="1"/>
          </p:cNvSpPr>
          <p:nvPr>
            <p:ph type="title"/>
          </p:nvPr>
        </p:nvSpPr>
        <p:spPr/>
        <p:txBody>
          <a:bodyPr>
            <a:normAutofit/>
          </a:bodyPr>
          <a:lstStyle/>
          <a:p>
            <a:r>
              <a:rPr lang="en-US" dirty="0"/>
              <a:t>Reasons for Grounding</a:t>
            </a:r>
          </a:p>
        </p:txBody>
      </p:sp>
      <p:sp>
        <p:nvSpPr>
          <p:cNvPr id="16" name="Content Placeholder 5">
            <a:extLst>
              <a:ext uri="{FF2B5EF4-FFF2-40B4-BE49-F238E27FC236}">
                <a16:creationId xmlns:a16="http://schemas.microsoft.com/office/drawing/2014/main" id="{64803388-0B10-CFE1-28F4-D8216541C1CA}"/>
              </a:ext>
            </a:extLst>
          </p:cNvPr>
          <p:cNvSpPr>
            <a:spLocks noGrp="1"/>
          </p:cNvSpPr>
          <p:nvPr>
            <p:ph idx="13"/>
          </p:nvPr>
        </p:nvSpPr>
        <p:spPr>
          <a:xfrm>
            <a:off x="838200" y="5950467"/>
            <a:ext cx="10515600" cy="365126"/>
          </a:xfrm>
        </p:spPr>
        <p:txBody>
          <a:bodyPr/>
          <a:lstStyle/>
          <a:p>
            <a:r>
              <a:rPr lang="en-US" dirty="0"/>
              <a:t>Electric Power Generation, Transmission, and Distribution by Leonard L. Grigsby (Chapter 29)</a:t>
            </a:r>
            <a:endParaRPr lang="en-IN" dirty="0"/>
          </a:p>
        </p:txBody>
      </p:sp>
      <mc:AlternateContent xmlns:mc="http://schemas.openxmlformats.org/markup-compatibility/2006">
        <mc:Choice xmlns:a14="http://schemas.microsoft.com/office/drawing/2010/main" Requires="a14">
          <p:sp>
            <p:nvSpPr>
              <p:cNvPr id="7" name="Content Placeholder 6">
                <a:extLst>
                  <a:ext uri="{FF2B5EF4-FFF2-40B4-BE49-F238E27FC236}">
                    <a16:creationId xmlns:a16="http://schemas.microsoft.com/office/drawing/2014/main" id="{5923F694-7B9C-04BE-EC6D-A33BC1C7ACD4}"/>
                  </a:ext>
                </a:extLst>
              </p:cNvPr>
              <p:cNvSpPr>
                <a:spLocks noGrp="1"/>
              </p:cNvSpPr>
              <p:nvPr>
                <p:ph idx="1"/>
              </p:nvPr>
            </p:nvSpPr>
            <p:spPr>
              <a:xfrm>
                <a:off x="724580" y="1273629"/>
                <a:ext cx="10629219" cy="4439443"/>
              </a:xfrm>
            </p:spPr>
            <p:txBody>
              <a:bodyPr>
                <a:normAutofit/>
              </a:bodyPr>
              <a:lstStyle/>
              <a:p>
                <a:pPr marL="0" indent="0">
                  <a:buNone/>
                </a:pPr>
                <a:r>
                  <a:rPr lang="en-US" sz="2000" b="1" dirty="0">
                    <a:solidFill>
                      <a:srgbClr val="00B050"/>
                    </a:solidFill>
                    <a:latin typeface="Times New Roman" panose="02020603050405020304" pitchFamily="18" charset="0"/>
                    <a:cs typeface="Times New Roman" panose="02020603050405020304" pitchFamily="18" charset="0"/>
                  </a:rPr>
                  <a:t>Protective device operation</a:t>
                </a:r>
              </a:p>
              <a:p>
                <a:pPr marL="0" indent="0">
                  <a:buNone/>
                </a:pPr>
                <a:r>
                  <a:rPr lang="en-US" sz="1400" dirty="0">
                    <a:latin typeface="Times New Roman" panose="02020603050405020304" pitchFamily="18" charset="0"/>
                    <a:cs typeface="Times New Roman" panose="02020603050405020304" pitchFamily="18" charset="0"/>
                  </a:rPr>
                  <a:t>Ground Path for Fault Current:</a:t>
                </a:r>
              </a:p>
              <a:p>
                <a:pPr>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Protective devices work only if a continuous, low-impedance grounding path is available.</a:t>
                </a:r>
              </a:p>
              <a:p>
                <a:pPr>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NEC requires the grounding path to handle fault currents without damage.</a:t>
                </a:r>
              </a:p>
              <a:p>
                <a:pPr>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Earth Cannot Be a Grounding Path: NEC regulations mandate a dedicated grounding conductor.</a:t>
                </a:r>
              </a:p>
              <a:p>
                <a:pPr>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Ground Path Impedance</a:t>
                </a:r>
              </a:p>
              <a:p>
                <a:pPr marL="0" indent="0">
                  <a:buNone/>
                </a:pPr>
                <a14:m>
                  <m:oMathPara xmlns:m="http://schemas.openxmlformats.org/officeDocument/2006/math">
                    <m:oMathParaPr>
                      <m:jc m:val="centerGroup"/>
                    </m:oMathParaPr>
                    <m:oMath xmlns:m="http://schemas.openxmlformats.org/officeDocument/2006/math">
                      <m:r>
                        <m:rPr>
                          <m:sty m:val="p"/>
                        </m:rPr>
                        <a:rPr lang="en-US" sz="1400" b="0" i="0" smtClean="0">
                          <a:latin typeface="Cambria Math" panose="02040503050406030204" pitchFamily="18" charset="0"/>
                          <a:cs typeface="Times New Roman" panose="02020603050405020304" pitchFamily="18" charset="0"/>
                        </a:rPr>
                        <m:t>Z</m:t>
                      </m:r>
                      <m:r>
                        <a:rPr lang="en-US" sz="1400" b="0" i="0" smtClean="0">
                          <a:latin typeface="Cambria Math" panose="02040503050406030204" pitchFamily="18" charset="0"/>
                          <a:cs typeface="Times New Roman" panose="02020603050405020304" pitchFamily="18" charset="0"/>
                        </a:rPr>
                        <m:t>=</m:t>
                      </m:r>
                      <m:f>
                        <m:fPr>
                          <m:ctrlPr>
                            <a:rPr lang="en-US" sz="1400" b="0" i="1" smtClean="0">
                              <a:latin typeface="Cambria Math" panose="02040503050406030204" pitchFamily="18" charset="0"/>
                              <a:cs typeface="Times New Roman" panose="02020603050405020304" pitchFamily="18" charset="0"/>
                            </a:rPr>
                          </m:ctrlPr>
                        </m:fPr>
                        <m:num>
                          <m:r>
                            <m:rPr>
                              <m:sty m:val="p"/>
                            </m:rPr>
                            <a:rPr lang="en-US" sz="1400" b="0" i="0" smtClean="0">
                              <a:latin typeface="Cambria Math" panose="02040503050406030204" pitchFamily="18" charset="0"/>
                              <a:cs typeface="Times New Roman" panose="02020603050405020304" pitchFamily="18" charset="0"/>
                            </a:rPr>
                            <m:t>Maximum</m:t>
                          </m:r>
                          <m:r>
                            <a:rPr lang="en-US" sz="1400" b="0" i="0" smtClean="0">
                              <a:latin typeface="Cambria Math" panose="02040503050406030204" pitchFamily="18" charset="0"/>
                              <a:cs typeface="Times New Roman" panose="02020603050405020304" pitchFamily="18" charset="0"/>
                            </a:rPr>
                            <m:t> </m:t>
                          </m:r>
                          <m:r>
                            <m:rPr>
                              <m:sty m:val="p"/>
                            </m:rPr>
                            <a:rPr lang="en-US" sz="1400" b="0" i="0" smtClean="0">
                              <a:latin typeface="Cambria Math" panose="02040503050406030204" pitchFamily="18" charset="0"/>
                              <a:cs typeface="Times New Roman" panose="02020603050405020304" pitchFamily="18" charset="0"/>
                            </a:rPr>
                            <m:t>Voltage</m:t>
                          </m:r>
                          <m:r>
                            <a:rPr lang="en-US" sz="1400" b="0" i="0" smtClean="0">
                              <a:latin typeface="Cambria Math" panose="02040503050406030204" pitchFamily="18" charset="0"/>
                              <a:cs typeface="Times New Roman" panose="02020603050405020304" pitchFamily="18" charset="0"/>
                            </a:rPr>
                            <m:t> </m:t>
                          </m:r>
                          <m:r>
                            <m:rPr>
                              <m:sty m:val="p"/>
                            </m:rPr>
                            <a:rPr lang="en-US" sz="1400" b="0" i="0" smtClean="0">
                              <a:latin typeface="Cambria Math" panose="02040503050406030204" pitchFamily="18" charset="0"/>
                              <a:cs typeface="Times New Roman" panose="02020603050405020304" pitchFamily="18" charset="0"/>
                            </a:rPr>
                            <m:t>to</m:t>
                          </m:r>
                          <m:r>
                            <a:rPr lang="en-US" sz="1400" b="0" i="0" smtClean="0">
                              <a:latin typeface="Cambria Math" panose="02040503050406030204" pitchFamily="18" charset="0"/>
                              <a:cs typeface="Times New Roman" panose="02020603050405020304" pitchFamily="18" charset="0"/>
                            </a:rPr>
                            <m:t> </m:t>
                          </m:r>
                          <m:r>
                            <m:rPr>
                              <m:sty m:val="p"/>
                            </m:rPr>
                            <a:rPr lang="en-US" sz="1400" b="0" i="0" smtClean="0">
                              <a:latin typeface="Cambria Math" panose="02040503050406030204" pitchFamily="18" charset="0"/>
                              <a:cs typeface="Times New Roman" panose="02020603050405020304" pitchFamily="18" charset="0"/>
                            </a:rPr>
                            <m:t>Ground</m:t>
                          </m:r>
                        </m:num>
                        <m:den>
                          <m:r>
                            <m:rPr>
                              <m:sty m:val="p"/>
                            </m:rPr>
                            <a:rPr lang="en-US" sz="1400" b="0" i="0" smtClean="0">
                              <a:latin typeface="Cambria Math" panose="02040503050406030204" pitchFamily="18" charset="0"/>
                              <a:cs typeface="Times New Roman" panose="02020603050405020304" pitchFamily="18" charset="0"/>
                            </a:rPr>
                            <m:t>Overcurrent</m:t>
                          </m:r>
                          <m:r>
                            <a:rPr lang="en-US" sz="1400" b="0" i="0" smtClean="0">
                              <a:latin typeface="Cambria Math" panose="02040503050406030204" pitchFamily="18" charset="0"/>
                              <a:cs typeface="Times New Roman" panose="02020603050405020304" pitchFamily="18" charset="0"/>
                            </a:rPr>
                            <m:t> </m:t>
                          </m:r>
                          <m:r>
                            <m:rPr>
                              <m:sty m:val="p"/>
                            </m:rPr>
                            <a:rPr lang="en-US" sz="1400" b="0" i="0" smtClean="0">
                              <a:latin typeface="Cambria Math" panose="02040503050406030204" pitchFamily="18" charset="0"/>
                              <a:cs typeface="Times New Roman" panose="02020603050405020304" pitchFamily="18" charset="0"/>
                            </a:rPr>
                            <m:t>Protection</m:t>
                          </m:r>
                          <m:r>
                            <a:rPr lang="en-US" sz="1400" b="0" i="0" smtClean="0">
                              <a:latin typeface="Cambria Math" panose="02040503050406030204" pitchFamily="18" charset="0"/>
                              <a:cs typeface="Times New Roman" panose="02020603050405020304" pitchFamily="18" charset="0"/>
                            </a:rPr>
                            <m:t> </m:t>
                          </m:r>
                          <m:r>
                            <m:rPr>
                              <m:sty m:val="p"/>
                            </m:rPr>
                            <a:rPr lang="en-US" sz="1400" b="0" i="0" smtClean="0">
                              <a:latin typeface="Cambria Math" panose="02040503050406030204" pitchFamily="18" charset="0"/>
                              <a:cs typeface="Times New Roman" panose="02020603050405020304" pitchFamily="18" charset="0"/>
                            </a:rPr>
                            <m:t>Rating</m:t>
                          </m:r>
                          <m:r>
                            <a:rPr lang="en-US" sz="1400" b="0" i="0" smtClean="0">
                              <a:latin typeface="Cambria Math" panose="02040503050406030204" pitchFamily="18" charset="0"/>
                              <a:cs typeface="Times New Roman" panose="02020603050405020304" pitchFamily="18" charset="0"/>
                            </a:rPr>
                            <m:t>∗5</m:t>
                          </m:r>
                        </m:den>
                      </m:f>
                    </m:oMath>
                  </m:oMathPara>
                </a14:m>
                <a:endParaRPr lang="en-US" sz="1400" b="0" dirty="0">
                  <a:latin typeface="Times New Roman" panose="02020603050405020304" pitchFamily="18" charset="0"/>
                  <a:cs typeface="Times New Roman" panose="02020603050405020304" pitchFamily="18" charset="0"/>
                </a:endParaRPr>
              </a:p>
              <a:p>
                <a:pPr marL="0" indent="0">
                  <a:buNone/>
                </a:pPr>
                <a:endParaRPr lang="en-US" sz="1400" dirty="0">
                  <a:latin typeface="Times New Roman" panose="02020603050405020304" pitchFamily="18" charset="0"/>
                  <a:cs typeface="Times New Roman" panose="02020603050405020304" pitchFamily="18" charset="0"/>
                </a:endParaRPr>
              </a:p>
              <a:p>
                <a:r>
                  <a:rPr lang="en-US" sz="1400" dirty="0">
                    <a:latin typeface="Times New Roman" panose="02020603050405020304" pitchFamily="18" charset="0"/>
                    <a:cs typeface="Times New Roman" panose="02020603050405020304" pitchFamily="18" charset="0"/>
                  </a:rPr>
                  <a:t>Ensures protective devices operate correctly in case of faults.</a:t>
                </a:r>
              </a:p>
            </p:txBody>
          </p:sp>
        </mc:Choice>
        <mc:Fallback>
          <p:sp>
            <p:nvSpPr>
              <p:cNvPr id="7" name="Content Placeholder 6">
                <a:extLst>
                  <a:ext uri="{FF2B5EF4-FFF2-40B4-BE49-F238E27FC236}">
                    <a16:creationId xmlns:a16="http://schemas.microsoft.com/office/drawing/2014/main" id="{5923F694-7B9C-04BE-EC6D-A33BC1C7ACD4}"/>
                  </a:ext>
                </a:extLst>
              </p:cNvPr>
              <p:cNvSpPr>
                <a:spLocks noGrp="1" noRot="1" noChangeAspect="1" noMove="1" noResize="1" noEditPoints="1" noAdjustHandles="1" noChangeArrowheads="1" noChangeShapeType="1" noTextEdit="1"/>
              </p:cNvSpPr>
              <p:nvPr>
                <p:ph idx="1"/>
              </p:nvPr>
            </p:nvSpPr>
            <p:spPr>
              <a:xfrm>
                <a:off x="724580" y="1273629"/>
                <a:ext cx="10629219" cy="4439443"/>
              </a:xfrm>
              <a:blipFill>
                <a:blip r:embed="rId2"/>
                <a:stretch>
                  <a:fillRect l="-631" t="-1511"/>
                </a:stretch>
              </a:blipFill>
            </p:spPr>
            <p:txBody>
              <a:bodyPr/>
              <a:lstStyle/>
              <a:p>
                <a:r>
                  <a:rPr lang="en-IN">
                    <a:noFill/>
                  </a:rPr>
                  <a:t> </a:t>
                </a:r>
              </a:p>
            </p:txBody>
          </p:sp>
        </mc:Fallback>
      </mc:AlternateContent>
    </p:spTree>
    <p:extLst>
      <p:ext uri="{BB962C8B-B14F-4D97-AF65-F5344CB8AC3E}">
        <p14:creationId xmlns:p14="http://schemas.microsoft.com/office/powerpoint/2010/main" val="273673532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74F044-C9F6-0A04-DF18-FF492BD07074}"/>
            </a:ext>
          </a:extLst>
        </p:cNvPr>
        <p:cNvGrpSpPr/>
        <p:nvPr/>
      </p:nvGrpSpPr>
      <p:grpSpPr>
        <a:xfrm>
          <a:off x="0" y="0"/>
          <a:ext cx="0" cy="0"/>
          <a:chOff x="0" y="0"/>
          <a:chExt cx="0" cy="0"/>
        </a:xfrm>
      </p:grpSpPr>
      <p:sp>
        <p:nvSpPr>
          <p:cNvPr id="3" name="Footer Placeholder 2">
            <a:extLst>
              <a:ext uri="{FF2B5EF4-FFF2-40B4-BE49-F238E27FC236}">
                <a16:creationId xmlns:a16="http://schemas.microsoft.com/office/drawing/2014/main" id="{311E00C2-677F-6375-B953-F1B2E1AD4958}"/>
              </a:ext>
            </a:extLst>
          </p:cNvPr>
          <p:cNvSpPr>
            <a:spLocks noGrp="1"/>
          </p:cNvSpPr>
          <p:nvPr>
            <p:ph type="ftr" sz="quarter" idx="11"/>
          </p:nvPr>
        </p:nvSpPr>
        <p:spPr/>
        <p:txBody>
          <a:bodyPr/>
          <a:lstStyle/>
          <a:p>
            <a:r>
              <a:rPr lang="en-US"/>
              <a:t>Power Engineering II (EE-238) -- Prof. Sandeep Anand, IIT Bombay</a:t>
            </a:r>
            <a:endParaRPr lang="en-GB" dirty="0"/>
          </a:p>
        </p:txBody>
      </p:sp>
      <p:sp>
        <p:nvSpPr>
          <p:cNvPr id="4" name="Slide Number Placeholder 3">
            <a:extLst>
              <a:ext uri="{FF2B5EF4-FFF2-40B4-BE49-F238E27FC236}">
                <a16:creationId xmlns:a16="http://schemas.microsoft.com/office/drawing/2014/main" id="{E61A9F7D-80D3-772A-3EB6-77308B731E5E}"/>
              </a:ext>
            </a:extLst>
          </p:cNvPr>
          <p:cNvSpPr>
            <a:spLocks noGrp="1"/>
          </p:cNvSpPr>
          <p:nvPr>
            <p:ph type="sldNum" sz="quarter" idx="12"/>
          </p:nvPr>
        </p:nvSpPr>
        <p:spPr/>
        <p:txBody>
          <a:bodyPr/>
          <a:lstStyle/>
          <a:p>
            <a:fld id="{49596EAA-E04B-47F9-B760-52508BFA6EE9}" type="slidenum">
              <a:rPr lang="en-GB" smtClean="0"/>
              <a:t>54</a:t>
            </a:fld>
            <a:endParaRPr lang="en-GB"/>
          </a:p>
        </p:txBody>
      </p:sp>
      <p:sp>
        <p:nvSpPr>
          <p:cNvPr id="5" name="Title 4">
            <a:extLst>
              <a:ext uri="{FF2B5EF4-FFF2-40B4-BE49-F238E27FC236}">
                <a16:creationId xmlns:a16="http://schemas.microsoft.com/office/drawing/2014/main" id="{294498BC-6183-6B0A-2067-537BD7A7BA2E}"/>
              </a:ext>
            </a:extLst>
          </p:cNvPr>
          <p:cNvSpPr>
            <a:spLocks noGrp="1"/>
          </p:cNvSpPr>
          <p:nvPr>
            <p:ph type="title"/>
          </p:nvPr>
        </p:nvSpPr>
        <p:spPr/>
        <p:txBody>
          <a:bodyPr>
            <a:normAutofit/>
          </a:bodyPr>
          <a:lstStyle/>
          <a:p>
            <a:r>
              <a:rPr lang="en-US" dirty="0"/>
              <a:t>Reasons for Grounding</a:t>
            </a:r>
          </a:p>
        </p:txBody>
      </p:sp>
      <p:sp>
        <p:nvSpPr>
          <p:cNvPr id="16" name="Content Placeholder 5">
            <a:extLst>
              <a:ext uri="{FF2B5EF4-FFF2-40B4-BE49-F238E27FC236}">
                <a16:creationId xmlns:a16="http://schemas.microsoft.com/office/drawing/2014/main" id="{4C97B125-0E2B-F24D-4D47-8D9193EFA52D}"/>
              </a:ext>
            </a:extLst>
          </p:cNvPr>
          <p:cNvSpPr>
            <a:spLocks noGrp="1"/>
          </p:cNvSpPr>
          <p:nvPr>
            <p:ph idx="13"/>
          </p:nvPr>
        </p:nvSpPr>
        <p:spPr>
          <a:xfrm>
            <a:off x="838200" y="5950467"/>
            <a:ext cx="10515600" cy="365126"/>
          </a:xfrm>
        </p:spPr>
        <p:txBody>
          <a:bodyPr/>
          <a:lstStyle/>
          <a:p>
            <a:r>
              <a:rPr lang="en-US" dirty="0"/>
              <a:t>Electric Power Generation, Transmission, and Distribution by Leonard L. Grigsby (Chapter 29)</a:t>
            </a:r>
            <a:endParaRPr lang="en-IN" dirty="0"/>
          </a:p>
        </p:txBody>
      </p:sp>
      <p:sp>
        <p:nvSpPr>
          <p:cNvPr id="7" name="Content Placeholder 6">
            <a:extLst>
              <a:ext uri="{FF2B5EF4-FFF2-40B4-BE49-F238E27FC236}">
                <a16:creationId xmlns:a16="http://schemas.microsoft.com/office/drawing/2014/main" id="{13ADE9BD-E82C-9A1F-23C6-FB3C51071BA7}"/>
              </a:ext>
            </a:extLst>
          </p:cNvPr>
          <p:cNvSpPr>
            <a:spLocks noGrp="1"/>
          </p:cNvSpPr>
          <p:nvPr>
            <p:ph idx="1"/>
          </p:nvPr>
        </p:nvSpPr>
        <p:spPr>
          <a:xfrm>
            <a:off x="724580" y="1232807"/>
            <a:ext cx="11057845" cy="4480265"/>
          </a:xfrm>
        </p:spPr>
        <p:txBody>
          <a:bodyPr>
            <a:noAutofit/>
          </a:bodyPr>
          <a:lstStyle/>
          <a:p>
            <a:pPr marL="0" indent="0">
              <a:buNone/>
            </a:pPr>
            <a:r>
              <a:rPr lang="en-US" sz="2000" b="1" dirty="0">
                <a:solidFill>
                  <a:srgbClr val="00B050"/>
                </a:solidFill>
                <a:latin typeface="Times New Roman" panose="02020603050405020304" pitchFamily="18" charset="0"/>
                <a:cs typeface="Times New Roman" panose="02020603050405020304" pitchFamily="18" charset="0"/>
              </a:rPr>
              <a:t>Noise Control</a:t>
            </a:r>
          </a:p>
          <a:p>
            <a:r>
              <a:rPr lang="en-US" sz="1800" b="1" dirty="0">
                <a:latin typeface="Times New Roman" panose="02020603050405020304" pitchFamily="18" charset="0"/>
                <a:cs typeface="Times New Roman" panose="02020603050405020304" pitchFamily="18" charset="0"/>
              </a:rPr>
              <a:t>Noise in Electrical Systems: </a:t>
            </a:r>
            <a:r>
              <a:rPr lang="en-US" sz="1800" dirty="0">
                <a:latin typeface="Times New Roman" panose="02020603050405020304" pitchFamily="18" charset="0"/>
                <a:cs typeface="Times New Roman" panose="02020603050405020304" pitchFamily="18" charset="0"/>
              </a:rPr>
              <a:t>Unwanted voltages/currents that interfere with sensitive equipment.</a:t>
            </a:r>
          </a:p>
          <a:p>
            <a:r>
              <a:rPr lang="en-US" sz="1800" dirty="0">
                <a:latin typeface="Times New Roman" panose="02020603050405020304" pitchFamily="18" charset="0"/>
                <a:cs typeface="Times New Roman" panose="02020603050405020304" pitchFamily="18" charset="0"/>
              </a:rPr>
              <a:t>Potential Differences Between Grounding Systems:</a:t>
            </a:r>
          </a:p>
          <a:p>
            <a:pPr marL="720000">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Causes insulation stress and circulating currents, especially in communication cables.</a:t>
            </a:r>
          </a:p>
          <a:p>
            <a:pPr marL="720000">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Affects large facilities (e.g., college campuses) where separate buildings have different grounding systems.</a:t>
            </a:r>
          </a:p>
          <a:p>
            <a:r>
              <a:rPr lang="en-US" sz="1800" dirty="0">
                <a:latin typeface="Times New Roman" panose="02020603050405020304" pitchFamily="18" charset="0"/>
                <a:cs typeface="Times New Roman" panose="02020603050405020304" pitchFamily="18" charset="0"/>
              </a:rPr>
              <a:t>Equipotential Grounding:</a:t>
            </a:r>
          </a:p>
          <a:p>
            <a:pPr marL="720000">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Reduces potential differences, preventing unwanted currents.</a:t>
            </a:r>
          </a:p>
          <a:p>
            <a:pPr marL="720000">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Uses ground grids, plates, and supplemental conductors to enhance performance.</a:t>
            </a:r>
          </a:p>
          <a:p>
            <a:r>
              <a:rPr lang="en-US" sz="1800" dirty="0">
                <a:latin typeface="Times New Roman" panose="02020603050405020304" pitchFamily="18" charset="0"/>
                <a:cs typeface="Times New Roman" panose="02020603050405020304" pitchFamily="18" charset="0"/>
              </a:rPr>
              <a:t>Separation of Loads for Noise Control:</a:t>
            </a:r>
          </a:p>
          <a:p>
            <a:pPr marL="720000">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Best Practice: Keep ADP (Automatic Data Processing) units separate from motor loads.</a:t>
            </a:r>
          </a:p>
          <a:p>
            <a:pPr marL="720000">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Worst Case: Sharing circuits between ADP units and motors increases noise issues.</a:t>
            </a:r>
          </a:p>
          <a:p>
            <a:pPr marL="720000">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Optical Isolation: Prevents ground loop interference in communication systems.</a:t>
            </a:r>
          </a:p>
        </p:txBody>
      </p:sp>
    </p:spTree>
    <p:extLst>
      <p:ext uri="{BB962C8B-B14F-4D97-AF65-F5344CB8AC3E}">
        <p14:creationId xmlns:p14="http://schemas.microsoft.com/office/powerpoint/2010/main" val="292928720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3F0197-09CA-F7FC-7058-61E9D5E7CFB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95AEA55-BF7D-D74B-2362-64DC09A68573}"/>
              </a:ext>
            </a:extLst>
          </p:cNvPr>
          <p:cNvSpPr>
            <a:spLocks noGrp="1"/>
          </p:cNvSpPr>
          <p:nvPr>
            <p:ph type="title"/>
          </p:nvPr>
        </p:nvSpPr>
        <p:spPr>
          <a:xfrm>
            <a:off x="838200" y="2422525"/>
            <a:ext cx="10515600" cy="1006475"/>
          </a:xfrm>
        </p:spPr>
        <p:txBody>
          <a:bodyPr/>
          <a:lstStyle/>
          <a:p>
            <a:r>
              <a:rPr lang="en-US" dirty="0"/>
              <a:t>Lecture 7: Power Quality</a:t>
            </a:r>
            <a:endParaRPr lang="en-IN" dirty="0"/>
          </a:p>
        </p:txBody>
      </p:sp>
      <p:sp>
        <p:nvSpPr>
          <p:cNvPr id="3" name="Footer Placeholder 2">
            <a:extLst>
              <a:ext uri="{FF2B5EF4-FFF2-40B4-BE49-F238E27FC236}">
                <a16:creationId xmlns:a16="http://schemas.microsoft.com/office/drawing/2014/main" id="{BAFB6C97-9B06-D73F-A254-64EB90503DB3}"/>
              </a:ext>
            </a:extLst>
          </p:cNvPr>
          <p:cNvSpPr>
            <a:spLocks noGrp="1"/>
          </p:cNvSpPr>
          <p:nvPr>
            <p:ph type="ftr" sz="quarter" idx="11"/>
          </p:nvPr>
        </p:nvSpPr>
        <p:spPr/>
        <p:txBody>
          <a:bodyPr/>
          <a:lstStyle/>
          <a:p>
            <a:r>
              <a:rPr lang="en-US"/>
              <a:t>Power Engineering II (EE-238) -- Prof. Sandeep Anand, IIT Bombay</a:t>
            </a:r>
            <a:endParaRPr lang="en-GB" dirty="0"/>
          </a:p>
        </p:txBody>
      </p:sp>
      <p:sp>
        <p:nvSpPr>
          <p:cNvPr id="4" name="Slide Number Placeholder 3">
            <a:extLst>
              <a:ext uri="{FF2B5EF4-FFF2-40B4-BE49-F238E27FC236}">
                <a16:creationId xmlns:a16="http://schemas.microsoft.com/office/drawing/2014/main" id="{32E32450-8FAB-C2F4-9BED-2E10FC714C82}"/>
              </a:ext>
            </a:extLst>
          </p:cNvPr>
          <p:cNvSpPr>
            <a:spLocks noGrp="1"/>
          </p:cNvSpPr>
          <p:nvPr>
            <p:ph type="sldNum" sz="quarter" idx="12"/>
          </p:nvPr>
        </p:nvSpPr>
        <p:spPr/>
        <p:txBody>
          <a:bodyPr/>
          <a:lstStyle/>
          <a:p>
            <a:fld id="{49596EAA-E04B-47F9-B760-52508BFA6EE9}" type="slidenum">
              <a:rPr lang="en-GB" smtClean="0"/>
              <a:t>55</a:t>
            </a:fld>
            <a:endParaRPr lang="en-GB"/>
          </a:p>
        </p:txBody>
      </p:sp>
    </p:spTree>
    <p:extLst>
      <p:ext uri="{BB962C8B-B14F-4D97-AF65-F5344CB8AC3E}">
        <p14:creationId xmlns:p14="http://schemas.microsoft.com/office/powerpoint/2010/main" val="99838300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C168EF-F749-DFFE-A169-2EF5651255C3}"/>
            </a:ext>
          </a:extLst>
        </p:cNvPr>
        <p:cNvGrpSpPr/>
        <p:nvPr/>
      </p:nvGrpSpPr>
      <p:grpSpPr>
        <a:xfrm>
          <a:off x="0" y="0"/>
          <a:ext cx="0" cy="0"/>
          <a:chOff x="0" y="0"/>
          <a:chExt cx="0" cy="0"/>
        </a:xfrm>
      </p:grpSpPr>
      <p:sp>
        <p:nvSpPr>
          <p:cNvPr id="3" name="Footer Placeholder 2">
            <a:extLst>
              <a:ext uri="{FF2B5EF4-FFF2-40B4-BE49-F238E27FC236}">
                <a16:creationId xmlns:a16="http://schemas.microsoft.com/office/drawing/2014/main" id="{0906ABB4-C9DF-2387-CFA6-07828D8978BA}"/>
              </a:ext>
            </a:extLst>
          </p:cNvPr>
          <p:cNvSpPr>
            <a:spLocks noGrp="1"/>
          </p:cNvSpPr>
          <p:nvPr>
            <p:ph type="ftr" sz="quarter" idx="11"/>
          </p:nvPr>
        </p:nvSpPr>
        <p:spPr/>
        <p:txBody>
          <a:bodyPr/>
          <a:lstStyle/>
          <a:p>
            <a:r>
              <a:rPr lang="en-US"/>
              <a:t>Power Engineering II (EE-238) -- Prof. Sandeep Anand, IIT Bombay</a:t>
            </a:r>
            <a:endParaRPr lang="en-GB" dirty="0"/>
          </a:p>
        </p:txBody>
      </p:sp>
      <p:sp>
        <p:nvSpPr>
          <p:cNvPr id="4" name="Slide Number Placeholder 3">
            <a:extLst>
              <a:ext uri="{FF2B5EF4-FFF2-40B4-BE49-F238E27FC236}">
                <a16:creationId xmlns:a16="http://schemas.microsoft.com/office/drawing/2014/main" id="{48528CE1-27AE-320A-3A1B-8CB86ADC6D4F}"/>
              </a:ext>
            </a:extLst>
          </p:cNvPr>
          <p:cNvSpPr>
            <a:spLocks noGrp="1"/>
          </p:cNvSpPr>
          <p:nvPr>
            <p:ph type="sldNum" sz="quarter" idx="12"/>
          </p:nvPr>
        </p:nvSpPr>
        <p:spPr/>
        <p:txBody>
          <a:bodyPr/>
          <a:lstStyle/>
          <a:p>
            <a:fld id="{49596EAA-E04B-47F9-B760-52508BFA6EE9}" type="slidenum">
              <a:rPr lang="en-GB" smtClean="0"/>
              <a:t>56</a:t>
            </a:fld>
            <a:endParaRPr lang="en-GB"/>
          </a:p>
        </p:txBody>
      </p:sp>
      <p:sp>
        <p:nvSpPr>
          <p:cNvPr id="5" name="Title 4">
            <a:extLst>
              <a:ext uri="{FF2B5EF4-FFF2-40B4-BE49-F238E27FC236}">
                <a16:creationId xmlns:a16="http://schemas.microsoft.com/office/drawing/2014/main" id="{A5315CC8-969E-C55E-251B-046542AAA587}"/>
              </a:ext>
            </a:extLst>
          </p:cNvPr>
          <p:cNvSpPr>
            <a:spLocks noGrp="1"/>
          </p:cNvSpPr>
          <p:nvPr>
            <p:ph type="title"/>
          </p:nvPr>
        </p:nvSpPr>
        <p:spPr/>
        <p:txBody>
          <a:bodyPr/>
          <a:lstStyle/>
          <a:p>
            <a:r>
              <a:rPr lang="en-US" dirty="0"/>
              <a:t>Definition of Power Quality</a:t>
            </a:r>
          </a:p>
        </p:txBody>
      </p:sp>
      <p:sp>
        <p:nvSpPr>
          <p:cNvPr id="6" name="Content Placeholder 5">
            <a:extLst>
              <a:ext uri="{FF2B5EF4-FFF2-40B4-BE49-F238E27FC236}">
                <a16:creationId xmlns:a16="http://schemas.microsoft.com/office/drawing/2014/main" id="{A26DDE76-8388-BD1A-3345-9779C3FB0614}"/>
              </a:ext>
            </a:extLst>
          </p:cNvPr>
          <p:cNvSpPr>
            <a:spLocks noGrp="1"/>
          </p:cNvSpPr>
          <p:nvPr>
            <p:ph idx="1"/>
          </p:nvPr>
        </p:nvSpPr>
        <p:spPr>
          <a:xfrm>
            <a:off x="838200" y="1200049"/>
            <a:ext cx="9897836" cy="4592324"/>
          </a:xfrm>
        </p:spPr>
        <p:txBody>
          <a:bodyPr>
            <a:normAutofit/>
          </a:bodyPr>
          <a:lstStyle/>
          <a:p>
            <a:pPr algn="l">
              <a:lnSpc>
                <a:spcPct val="150000"/>
              </a:lnSpc>
            </a:pPr>
            <a:r>
              <a:rPr lang="en-US" sz="1800" b="0" i="0" u="none" strike="noStrike" baseline="0" dirty="0">
                <a:solidFill>
                  <a:srgbClr val="000000"/>
                </a:solidFill>
                <a:latin typeface="Times New Roman" panose="02020603050405020304" pitchFamily="18" charset="0"/>
                <a:cs typeface="Times New Roman" panose="02020603050405020304" pitchFamily="18" charset="0"/>
              </a:rPr>
              <a:t>Electric utility may define PQ as reliability and manufacturers define PQ as those characteristics of the power supply that enable the equipment to work properly</a:t>
            </a:r>
          </a:p>
          <a:p>
            <a:pPr algn="l">
              <a:lnSpc>
                <a:spcPct val="150000"/>
              </a:lnSpc>
            </a:pPr>
            <a:r>
              <a:rPr lang="en-US" sz="1800" b="0" i="0" u="none" strike="noStrike" baseline="0" dirty="0">
                <a:solidFill>
                  <a:srgbClr val="000000"/>
                </a:solidFill>
                <a:latin typeface="Times New Roman" panose="02020603050405020304" pitchFamily="18" charset="0"/>
                <a:cs typeface="Times New Roman" panose="02020603050405020304" pitchFamily="18" charset="0"/>
              </a:rPr>
              <a:t>The IEC 61000-1-1 Electromagnetic compatibility is the ability of a system or an equipment to function satisfactorily in its electromagnetic environment without introducing intolerable electromagnetic disturbances to anything in that environment</a:t>
            </a:r>
          </a:p>
          <a:p>
            <a:pPr algn="l">
              <a:lnSpc>
                <a:spcPct val="150000"/>
              </a:lnSpc>
            </a:pPr>
            <a:r>
              <a:rPr lang="en-US" sz="1800" b="0" i="0" u="none" strike="noStrike" baseline="0" dirty="0">
                <a:solidFill>
                  <a:srgbClr val="000000"/>
                </a:solidFill>
                <a:latin typeface="Times New Roman" panose="02020603050405020304" pitchFamily="18" charset="0"/>
                <a:cs typeface="Times New Roman" panose="02020603050405020304" pitchFamily="18" charset="0"/>
              </a:rPr>
              <a:t>IEEE std 1159-2009 The term power quality refers to a wide variety of electromagnetic phenomena that characterize the voltage and current at a given time and at a given location on the power system</a:t>
            </a:r>
            <a:endParaRPr lang="en-IN" sz="1800" b="0" i="0" u="none" strike="noStrike" baseline="0" dirty="0">
              <a:solidFill>
                <a:srgbClr val="000000"/>
              </a:solidFill>
              <a:latin typeface="Times New Roman" panose="02020603050405020304" pitchFamily="18" charset="0"/>
              <a:cs typeface="Times New Roman" panose="02020603050405020304" pitchFamily="18" charset="0"/>
            </a:endParaRPr>
          </a:p>
        </p:txBody>
      </p:sp>
      <p:sp>
        <p:nvSpPr>
          <p:cNvPr id="16" name="Content Placeholder 5">
            <a:extLst>
              <a:ext uri="{FF2B5EF4-FFF2-40B4-BE49-F238E27FC236}">
                <a16:creationId xmlns:a16="http://schemas.microsoft.com/office/drawing/2014/main" id="{B132E1A1-D832-62F8-C7A4-B74698428E11}"/>
              </a:ext>
            </a:extLst>
          </p:cNvPr>
          <p:cNvSpPr>
            <a:spLocks noGrp="1"/>
          </p:cNvSpPr>
          <p:nvPr>
            <p:ph idx="13"/>
          </p:nvPr>
        </p:nvSpPr>
        <p:spPr>
          <a:xfrm>
            <a:off x="838200" y="5977909"/>
            <a:ext cx="10515600" cy="244211"/>
          </a:xfrm>
        </p:spPr>
        <p:txBody>
          <a:bodyPr/>
          <a:lstStyle/>
          <a:p>
            <a:r>
              <a:rPr lang="en-US" dirty="0"/>
              <a:t>Dungan, ‘Electrical Power Systems Quality’, Mc </a:t>
            </a:r>
            <a:r>
              <a:rPr lang="en-US" dirty="0" err="1"/>
              <a:t>Graww</a:t>
            </a:r>
            <a:r>
              <a:rPr lang="en-US" dirty="0"/>
              <a:t> Hill</a:t>
            </a:r>
          </a:p>
        </p:txBody>
      </p:sp>
    </p:spTree>
    <p:extLst>
      <p:ext uri="{BB962C8B-B14F-4D97-AF65-F5344CB8AC3E}">
        <p14:creationId xmlns:p14="http://schemas.microsoft.com/office/powerpoint/2010/main" val="306824107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0D6826-0F19-3FC3-4689-29FA2A7DA1ED}"/>
            </a:ext>
          </a:extLst>
        </p:cNvPr>
        <p:cNvGrpSpPr/>
        <p:nvPr/>
      </p:nvGrpSpPr>
      <p:grpSpPr>
        <a:xfrm>
          <a:off x="0" y="0"/>
          <a:ext cx="0" cy="0"/>
          <a:chOff x="0" y="0"/>
          <a:chExt cx="0" cy="0"/>
        </a:xfrm>
      </p:grpSpPr>
      <p:sp>
        <p:nvSpPr>
          <p:cNvPr id="3" name="Footer Placeholder 2">
            <a:extLst>
              <a:ext uri="{FF2B5EF4-FFF2-40B4-BE49-F238E27FC236}">
                <a16:creationId xmlns:a16="http://schemas.microsoft.com/office/drawing/2014/main" id="{22EEF225-0CAF-DF54-CE98-0E6BD9D2990F}"/>
              </a:ext>
            </a:extLst>
          </p:cNvPr>
          <p:cNvSpPr>
            <a:spLocks noGrp="1"/>
          </p:cNvSpPr>
          <p:nvPr>
            <p:ph type="ftr" sz="quarter" idx="11"/>
          </p:nvPr>
        </p:nvSpPr>
        <p:spPr/>
        <p:txBody>
          <a:bodyPr/>
          <a:lstStyle/>
          <a:p>
            <a:r>
              <a:rPr lang="en-US"/>
              <a:t>Power Engineering II (EE-238) -- Prof. Sandeep Anand, IIT Bombay</a:t>
            </a:r>
            <a:endParaRPr lang="en-GB" dirty="0"/>
          </a:p>
        </p:txBody>
      </p:sp>
      <p:sp>
        <p:nvSpPr>
          <p:cNvPr id="4" name="Slide Number Placeholder 3">
            <a:extLst>
              <a:ext uri="{FF2B5EF4-FFF2-40B4-BE49-F238E27FC236}">
                <a16:creationId xmlns:a16="http://schemas.microsoft.com/office/drawing/2014/main" id="{79A7CA0C-8A46-766F-3B39-15F1E823A981}"/>
              </a:ext>
            </a:extLst>
          </p:cNvPr>
          <p:cNvSpPr>
            <a:spLocks noGrp="1"/>
          </p:cNvSpPr>
          <p:nvPr>
            <p:ph type="sldNum" sz="quarter" idx="12"/>
          </p:nvPr>
        </p:nvSpPr>
        <p:spPr/>
        <p:txBody>
          <a:bodyPr/>
          <a:lstStyle/>
          <a:p>
            <a:fld id="{49596EAA-E04B-47F9-B760-52508BFA6EE9}" type="slidenum">
              <a:rPr lang="en-GB" smtClean="0"/>
              <a:t>57</a:t>
            </a:fld>
            <a:endParaRPr lang="en-GB"/>
          </a:p>
        </p:txBody>
      </p:sp>
      <p:sp>
        <p:nvSpPr>
          <p:cNvPr id="5" name="Title 4">
            <a:extLst>
              <a:ext uri="{FF2B5EF4-FFF2-40B4-BE49-F238E27FC236}">
                <a16:creationId xmlns:a16="http://schemas.microsoft.com/office/drawing/2014/main" id="{486AD0A6-BF91-6A9C-F320-3FC9B9662032}"/>
              </a:ext>
            </a:extLst>
          </p:cNvPr>
          <p:cNvSpPr>
            <a:spLocks noGrp="1"/>
          </p:cNvSpPr>
          <p:nvPr>
            <p:ph type="title"/>
          </p:nvPr>
        </p:nvSpPr>
        <p:spPr/>
        <p:txBody>
          <a:bodyPr/>
          <a:lstStyle/>
          <a:p>
            <a:r>
              <a:rPr lang="en-US" dirty="0"/>
              <a:t>Why so much concern ?</a:t>
            </a:r>
          </a:p>
        </p:txBody>
      </p:sp>
      <p:sp>
        <p:nvSpPr>
          <p:cNvPr id="6" name="Content Placeholder 5">
            <a:extLst>
              <a:ext uri="{FF2B5EF4-FFF2-40B4-BE49-F238E27FC236}">
                <a16:creationId xmlns:a16="http://schemas.microsoft.com/office/drawing/2014/main" id="{B365035A-1744-6E10-2D4F-6E775DFD394F}"/>
              </a:ext>
            </a:extLst>
          </p:cNvPr>
          <p:cNvSpPr>
            <a:spLocks noGrp="1"/>
          </p:cNvSpPr>
          <p:nvPr>
            <p:ph idx="1"/>
          </p:nvPr>
        </p:nvSpPr>
        <p:spPr>
          <a:xfrm>
            <a:off x="838200" y="1200049"/>
            <a:ext cx="9897836" cy="4592324"/>
          </a:xfrm>
        </p:spPr>
        <p:txBody>
          <a:bodyPr>
            <a:normAutofit lnSpcReduction="10000"/>
          </a:bodyPr>
          <a:lstStyle/>
          <a:p>
            <a:pPr marL="0" indent="0">
              <a:buNone/>
            </a:pPr>
            <a:r>
              <a:rPr lang="en-IN" sz="1600" b="1" dirty="0">
                <a:latin typeface="Times New Roman" panose="02020603050405020304" pitchFamily="18" charset="0"/>
                <a:cs typeface="Times New Roman" panose="02020603050405020304" pitchFamily="18" charset="0"/>
              </a:rPr>
              <a:t>Industrial Impact [1]</a:t>
            </a:r>
            <a:endParaRPr lang="en-IN" sz="1600"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IN" sz="1600" dirty="0">
                <a:latin typeface="Times New Roman" panose="02020603050405020304" pitchFamily="18" charset="0"/>
                <a:cs typeface="Times New Roman" panose="02020603050405020304" pitchFamily="18" charset="0"/>
              </a:rPr>
              <a:t>Sensitive automation &amp; energy-efficient equipment.</a:t>
            </a:r>
          </a:p>
          <a:p>
            <a:pPr>
              <a:buFont typeface="Arial" panose="020B0604020202020204" pitchFamily="34" charset="0"/>
              <a:buChar char="•"/>
            </a:pPr>
            <a:r>
              <a:rPr lang="en-IN" sz="1600" dirty="0">
                <a:latin typeface="Times New Roman" panose="02020603050405020304" pitchFamily="18" charset="0"/>
                <a:cs typeface="Times New Roman" panose="02020603050405020304" pitchFamily="18" charset="0"/>
              </a:rPr>
              <a:t>Power disturbances → Production downtime &amp; financial losses</a:t>
            </a:r>
          </a:p>
          <a:p>
            <a:pPr>
              <a:buFont typeface="Arial" panose="020B0604020202020204" pitchFamily="34" charset="0"/>
              <a:buChar char="•"/>
            </a:pPr>
            <a:r>
              <a:rPr lang="en-IN" sz="1600" dirty="0">
                <a:latin typeface="Times New Roman" panose="02020603050405020304" pitchFamily="18" charset="0"/>
                <a:cs typeface="Times New Roman" panose="02020603050405020304" pitchFamily="18" charset="0"/>
              </a:rPr>
              <a:t>Semiconductor industry → SEMI Standard F-47 for voltage sag immunity [2]</a:t>
            </a:r>
          </a:p>
          <a:p>
            <a:pPr marL="0" indent="0">
              <a:buNone/>
            </a:pPr>
            <a:r>
              <a:rPr lang="en-IN" sz="1600" b="1" dirty="0">
                <a:latin typeface="Times New Roman" panose="02020603050405020304" pitchFamily="18" charset="0"/>
                <a:cs typeface="Times New Roman" panose="02020603050405020304" pitchFamily="18" charset="0"/>
              </a:rPr>
              <a:t>Utility Perspective [1]</a:t>
            </a:r>
            <a:endParaRPr lang="en-IN" sz="1600"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IN" sz="1600" dirty="0">
                <a:latin typeface="Times New Roman" panose="02020603050405020304" pitchFamily="18" charset="0"/>
                <a:cs typeface="Times New Roman" panose="02020603050405020304" pitchFamily="18" charset="0"/>
              </a:rPr>
              <a:t>Customer retention crucial in deregulated markets.</a:t>
            </a:r>
          </a:p>
          <a:p>
            <a:pPr>
              <a:buFont typeface="Arial" panose="020B0604020202020204" pitchFamily="34" charset="0"/>
              <a:buChar char="•"/>
            </a:pPr>
            <a:r>
              <a:rPr lang="en-IN" sz="1600" dirty="0">
                <a:latin typeface="Times New Roman" panose="02020603050405020304" pitchFamily="18" charset="0"/>
                <a:cs typeface="Times New Roman" panose="02020603050405020304" pitchFamily="18" charset="0"/>
              </a:rPr>
              <a:t>Poor service → Revenue loss &amp; reputation damage.</a:t>
            </a:r>
          </a:p>
          <a:p>
            <a:pPr>
              <a:buFont typeface="Arial" panose="020B0604020202020204" pitchFamily="34" charset="0"/>
              <a:buChar char="•"/>
            </a:pPr>
            <a:r>
              <a:rPr lang="en-IN" sz="1600" dirty="0">
                <a:latin typeface="Times New Roman" panose="02020603050405020304" pitchFamily="18" charset="0"/>
                <a:cs typeface="Times New Roman" panose="02020603050405020304" pitchFamily="18" charset="0"/>
              </a:rPr>
              <a:t>Legal &amp; regulatory costs due to complaints and interventions.</a:t>
            </a:r>
          </a:p>
          <a:p>
            <a:pPr marL="0" indent="0">
              <a:buNone/>
            </a:pPr>
            <a:r>
              <a:rPr lang="en-IN" sz="1600" b="1" dirty="0">
                <a:latin typeface="Times New Roman" panose="02020603050405020304" pitchFamily="18" charset="0"/>
                <a:cs typeface="Times New Roman" panose="02020603050405020304" pitchFamily="18" charset="0"/>
              </a:rPr>
              <a:t>Residential Impact [1]</a:t>
            </a:r>
            <a:endParaRPr lang="en-IN" sz="1600"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IN" sz="1600" dirty="0">
                <a:latin typeface="Times New Roman" panose="02020603050405020304" pitchFamily="18" charset="0"/>
                <a:cs typeface="Times New Roman" panose="02020603050405020304" pitchFamily="18" charset="0"/>
              </a:rPr>
              <a:t>No direct financial loss, but high dependency on technology.</a:t>
            </a:r>
          </a:p>
          <a:p>
            <a:pPr>
              <a:buFont typeface="Arial" panose="020B0604020202020204" pitchFamily="34" charset="0"/>
              <a:buChar char="•"/>
            </a:pPr>
            <a:r>
              <a:rPr lang="en-IN" sz="1600" dirty="0">
                <a:latin typeface="Times New Roman" panose="02020603050405020304" pitchFamily="18" charset="0"/>
                <a:cs typeface="Times New Roman" panose="02020603050405020304" pitchFamily="18" charset="0"/>
              </a:rPr>
              <a:t>Frequent complaints &amp; service costs for utilities.</a:t>
            </a:r>
          </a:p>
          <a:p>
            <a:pPr marL="0" indent="0">
              <a:buNone/>
            </a:pPr>
            <a:r>
              <a:rPr lang="en-IN" sz="1600" b="1" dirty="0">
                <a:latin typeface="Times New Roman" panose="02020603050405020304" pitchFamily="18" charset="0"/>
                <a:cs typeface="Times New Roman" panose="02020603050405020304" pitchFamily="18" charset="0"/>
              </a:rPr>
              <a:t>Equipment Supplier Challenges [1]</a:t>
            </a:r>
            <a:endParaRPr lang="en-IN" sz="1600"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IN" sz="1600" dirty="0">
                <a:latin typeface="Times New Roman" panose="02020603050405020304" pitchFamily="18" charset="0"/>
                <a:cs typeface="Times New Roman" panose="02020603050405020304" pitchFamily="18" charset="0"/>
              </a:rPr>
              <a:t>Cost pressures prevent adding power-quality features.</a:t>
            </a:r>
          </a:p>
          <a:p>
            <a:pPr>
              <a:buFont typeface="Arial" panose="020B0604020202020204" pitchFamily="34" charset="0"/>
              <a:buChar char="•"/>
            </a:pPr>
            <a:r>
              <a:rPr lang="en-IN" sz="1600" dirty="0">
                <a:latin typeface="Times New Roman" panose="02020603050405020304" pitchFamily="18" charset="0"/>
                <a:cs typeface="Times New Roman" panose="02020603050405020304" pitchFamily="18" charset="0"/>
              </a:rPr>
              <a:t>End users must ensure equipment meets power performance standards.</a:t>
            </a:r>
          </a:p>
        </p:txBody>
      </p:sp>
      <p:sp>
        <p:nvSpPr>
          <p:cNvPr id="16" name="Content Placeholder 5">
            <a:extLst>
              <a:ext uri="{FF2B5EF4-FFF2-40B4-BE49-F238E27FC236}">
                <a16:creationId xmlns:a16="http://schemas.microsoft.com/office/drawing/2014/main" id="{134B9850-00A4-AFB0-B9AD-0C3B513DC8E6}"/>
              </a:ext>
            </a:extLst>
          </p:cNvPr>
          <p:cNvSpPr>
            <a:spLocks noGrp="1"/>
          </p:cNvSpPr>
          <p:nvPr>
            <p:ph idx="13"/>
          </p:nvPr>
        </p:nvSpPr>
        <p:spPr>
          <a:xfrm>
            <a:off x="838200" y="5792373"/>
            <a:ext cx="10515600" cy="244211"/>
          </a:xfrm>
        </p:spPr>
        <p:txBody>
          <a:bodyPr/>
          <a:lstStyle/>
          <a:p>
            <a:r>
              <a:rPr lang="en-US" dirty="0"/>
              <a:t>[1] Dungan, ‘Electrical Power Systems Quality’, Mc </a:t>
            </a:r>
            <a:r>
              <a:rPr lang="en-US" dirty="0" err="1"/>
              <a:t>Graww</a:t>
            </a:r>
            <a:r>
              <a:rPr lang="en-US" dirty="0"/>
              <a:t> Hill</a:t>
            </a:r>
          </a:p>
          <a:p>
            <a:r>
              <a:rPr lang="en-US" dirty="0"/>
              <a:t>[2] Application Note SEMI F47: Clean DC Power to Ensure High Quality Semiconductor Fabrication</a:t>
            </a:r>
          </a:p>
        </p:txBody>
      </p:sp>
    </p:spTree>
    <p:extLst>
      <p:ext uri="{BB962C8B-B14F-4D97-AF65-F5344CB8AC3E}">
        <p14:creationId xmlns:p14="http://schemas.microsoft.com/office/powerpoint/2010/main" val="120245608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DC0251-4C61-A19A-CBFB-93CF562F64EE}"/>
            </a:ext>
          </a:extLst>
        </p:cNvPr>
        <p:cNvGrpSpPr/>
        <p:nvPr/>
      </p:nvGrpSpPr>
      <p:grpSpPr>
        <a:xfrm>
          <a:off x="0" y="0"/>
          <a:ext cx="0" cy="0"/>
          <a:chOff x="0" y="0"/>
          <a:chExt cx="0" cy="0"/>
        </a:xfrm>
      </p:grpSpPr>
      <p:sp>
        <p:nvSpPr>
          <p:cNvPr id="3" name="Footer Placeholder 2">
            <a:extLst>
              <a:ext uri="{FF2B5EF4-FFF2-40B4-BE49-F238E27FC236}">
                <a16:creationId xmlns:a16="http://schemas.microsoft.com/office/drawing/2014/main" id="{D6EB75A3-CFA1-A593-DF8F-D9A8EE28DB61}"/>
              </a:ext>
            </a:extLst>
          </p:cNvPr>
          <p:cNvSpPr>
            <a:spLocks noGrp="1"/>
          </p:cNvSpPr>
          <p:nvPr>
            <p:ph type="ftr" sz="quarter" idx="11"/>
          </p:nvPr>
        </p:nvSpPr>
        <p:spPr/>
        <p:txBody>
          <a:bodyPr/>
          <a:lstStyle/>
          <a:p>
            <a:r>
              <a:rPr lang="en-US"/>
              <a:t>Power Engineering II (EE-238) -- Prof. Sandeep Anand, IIT Bombay</a:t>
            </a:r>
            <a:endParaRPr lang="en-GB" dirty="0"/>
          </a:p>
        </p:txBody>
      </p:sp>
      <p:sp>
        <p:nvSpPr>
          <p:cNvPr id="4" name="Slide Number Placeholder 3">
            <a:extLst>
              <a:ext uri="{FF2B5EF4-FFF2-40B4-BE49-F238E27FC236}">
                <a16:creationId xmlns:a16="http://schemas.microsoft.com/office/drawing/2014/main" id="{400A087F-2CAC-D98C-8ED0-A1BDBE0A0C2E}"/>
              </a:ext>
            </a:extLst>
          </p:cNvPr>
          <p:cNvSpPr>
            <a:spLocks noGrp="1"/>
          </p:cNvSpPr>
          <p:nvPr>
            <p:ph type="sldNum" sz="quarter" idx="12"/>
          </p:nvPr>
        </p:nvSpPr>
        <p:spPr/>
        <p:txBody>
          <a:bodyPr/>
          <a:lstStyle/>
          <a:p>
            <a:fld id="{49596EAA-E04B-47F9-B760-52508BFA6EE9}" type="slidenum">
              <a:rPr lang="en-GB" smtClean="0"/>
              <a:t>58</a:t>
            </a:fld>
            <a:endParaRPr lang="en-GB"/>
          </a:p>
        </p:txBody>
      </p:sp>
      <p:sp>
        <p:nvSpPr>
          <p:cNvPr id="5" name="Title 4">
            <a:extLst>
              <a:ext uri="{FF2B5EF4-FFF2-40B4-BE49-F238E27FC236}">
                <a16:creationId xmlns:a16="http://schemas.microsoft.com/office/drawing/2014/main" id="{5FC5591F-802E-89E2-F1E6-0B6C5CDA2078}"/>
              </a:ext>
            </a:extLst>
          </p:cNvPr>
          <p:cNvSpPr>
            <a:spLocks noGrp="1"/>
          </p:cNvSpPr>
          <p:nvPr>
            <p:ph type="title"/>
          </p:nvPr>
        </p:nvSpPr>
        <p:spPr/>
        <p:txBody>
          <a:bodyPr/>
          <a:lstStyle/>
          <a:p>
            <a:r>
              <a:rPr lang="en-US" dirty="0"/>
              <a:t>Power Quality Phenomenon</a:t>
            </a:r>
          </a:p>
        </p:txBody>
      </p:sp>
      <p:sp>
        <p:nvSpPr>
          <p:cNvPr id="6" name="Content Placeholder 5">
            <a:extLst>
              <a:ext uri="{FF2B5EF4-FFF2-40B4-BE49-F238E27FC236}">
                <a16:creationId xmlns:a16="http://schemas.microsoft.com/office/drawing/2014/main" id="{A5A47BE6-29F7-0BE6-D6D2-BC147D4FD57A}"/>
              </a:ext>
            </a:extLst>
          </p:cNvPr>
          <p:cNvSpPr>
            <a:spLocks noGrp="1"/>
          </p:cNvSpPr>
          <p:nvPr>
            <p:ph idx="1"/>
          </p:nvPr>
        </p:nvSpPr>
        <p:spPr>
          <a:xfrm>
            <a:off x="838200" y="1200049"/>
            <a:ext cx="10763250" cy="4592324"/>
          </a:xfrm>
        </p:spPr>
        <p:txBody>
          <a:bodyPr>
            <a:normAutofit/>
          </a:bodyPr>
          <a:lstStyle/>
          <a:p>
            <a:pPr algn="l"/>
            <a:r>
              <a:rPr lang="en-US" sz="1800" b="0" i="0" u="none" strike="noStrike" baseline="0" dirty="0">
                <a:solidFill>
                  <a:srgbClr val="000000"/>
                </a:solidFill>
                <a:latin typeface="Times New Roman" panose="02020603050405020304" pitchFamily="18" charset="0"/>
              </a:rPr>
              <a:t>Any deviations in voltage waveform or current waveform or both is called as “power quality phenomenon” or a “power quality disturbance”.</a:t>
            </a:r>
          </a:p>
          <a:p>
            <a:pPr algn="l"/>
            <a:r>
              <a:rPr lang="en-US" sz="1800" b="0" i="0" u="none" strike="noStrike" baseline="0" dirty="0">
                <a:solidFill>
                  <a:srgbClr val="000000"/>
                </a:solidFill>
                <a:latin typeface="Times New Roman" panose="02020603050405020304" pitchFamily="18" charset="0"/>
              </a:rPr>
              <a:t>IEEE Standards coordinating committee in association with PES, IAS standardize the definitions of power quality</a:t>
            </a:r>
          </a:p>
          <a:p>
            <a:pPr marL="0" indent="0" algn="l">
              <a:buNone/>
            </a:pPr>
            <a:r>
              <a:rPr lang="en-US" sz="1800" b="0" i="0" u="none" strike="noStrike" baseline="0" dirty="0">
                <a:solidFill>
                  <a:srgbClr val="000000"/>
                </a:solidFill>
                <a:latin typeface="Times New Roman" panose="02020603050405020304" pitchFamily="18" charset="0"/>
              </a:rPr>
              <a:t> </a:t>
            </a:r>
          </a:p>
          <a:p>
            <a:pPr algn="l"/>
            <a:r>
              <a:rPr lang="en-US" sz="1800" b="0" i="0" u="none" strike="noStrike" baseline="0" dirty="0">
                <a:solidFill>
                  <a:srgbClr val="000000"/>
                </a:solidFill>
                <a:latin typeface="Times New Roman" panose="02020603050405020304" pitchFamily="18" charset="0"/>
              </a:rPr>
              <a:t>IEC uses the term “electromagnetic compatibility”</a:t>
            </a:r>
          </a:p>
          <a:p>
            <a:pPr marL="720000" algn="l">
              <a:buFont typeface="Wingdings" panose="05000000000000000000" pitchFamily="2" charset="2"/>
              <a:buChar char="ü"/>
            </a:pPr>
            <a:r>
              <a:rPr lang="en-US" sz="1800" b="0" i="0" u="none" strike="noStrike" baseline="0" dirty="0">
                <a:solidFill>
                  <a:srgbClr val="000000"/>
                </a:solidFill>
                <a:latin typeface="Times New Roman" panose="02020603050405020304" pitchFamily="18" charset="0"/>
              </a:rPr>
              <a:t>a piece of equipment should be able to operate normally in its environment</a:t>
            </a:r>
          </a:p>
          <a:p>
            <a:pPr marL="720000" algn="l">
              <a:buFont typeface="Wingdings" panose="05000000000000000000" pitchFamily="2" charset="2"/>
              <a:buChar char="ü"/>
            </a:pPr>
            <a:r>
              <a:rPr lang="en-US" sz="1800" b="0" i="0" u="none" strike="noStrike" baseline="0" dirty="0">
                <a:solidFill>
                  <a:srgbClr val="000000"/>
                </a:solidFill>
                <a:latin typeface="Times New Roman" panose="02020603050405020304" pitchFamily="18" charset="0"/>
              </a:rPr>
              <a:t>it should not pollute the environment too much</a:t>
            </a:r>
            <a:endParaRPr lang="en-IN" sz="1800" b="0" i="0" u="none" strike="noStrike" baseline="0" dirty="0">
              <a:solidFill>
                <a:srgbClr val="000000"/>
              </a:solidFill>
              <a:latin typeface="Times New Roman" panose="02020603050405020304" pitchFamily="18" charset="0"/>
            </a:endParaRPr>
          </a:p>
        </p:txBody>
      </p:sp>
      <p:sp>
        <p:nvSpPr>
          <p:cNvPr id="16" name="Content Placeholder 5">
            <a:extLst>
              <a:ext uri="{FF2B5EF4-FFF2-40B4-BE49-F238E27FC236}">
                <a16:creationId xmlns:a16="http://schemas.microsoft.com/office/drawing/2014/main" id="{C62DFE0D-0B19-6D88-7A36-E244B680302F}"/>
              </a:ext>
            </a:extLst>
          </p:cNvPr>
          <p:cNvSpPr>
            <a:spLocks noGrp="1"/>
          </p:cNvSpPr>
          <p:nvPr>
            <p:ph idx="13"/>
          </p:nvPr>
        </p:nvSpPr>
        <p:spPr>
          <a:xfrm>
            <a:off x="838200" y="5792373"/>
            <a:ext cx="10515600" cy="244211"/>
          </a:xfrm>
        </p:spPr>
        <p:txBody>
          <a:bodyPr/>
          <a:lstStyle/>
          <a:p>
            <a:r>
              <a:rPr lang="en-US" dirty="0"/>
              <a:t>[1] Math H. J. Bollen, ‘Understanding power quality problems’, Wiley </a:t>
            </a:r>
            <a:r>
              <a:rPr lang="en-US" dirty="0" err="1"/>
              <a:t>Interscience</a:t>
            </a:r>
            <a:r>
              <a:rPr lang="en-US" dirty="0"/>
              <a:t> (Chapter 1)</a:t>
            </a:r>
          </a:p>
        </p:txBody>
      </p:sp>
      <p:pic>
        <p:nvPicPr>
          <p:cNvPr id="7" name="Picture 6">
            <a:extLst>
              <a:ext uri="{FF2B5EF4-FFF2-40B4-BE49-F238E27FC236}">
                <a16:creationId xmlns:a16="http://schemas.microsoft.com/office/drawing/2014/main" id="{47E80156-BA9E-0369-047E-54A4A2C9A534}"/>
              </a:ext>
            </a:extLst>
          </p:cNvPr>
          <p:cNvPicPr>
            <a:picLocks noChangeAspect="1"/>
          </p:cNvPicPr>
          <p:nvPr/>
        </p:nvPicPr>
        <p:blipFill>
          <a:blip r:embed="rId2"/>
          <a:stretch>
            <a:fillRect/>
          </a:stretch>
        </p:blipFill>
        <p:spPr>
          <a:xfrm>
            <a:off x="8140262" y="3581463"/>
            <a:ext cx="3337363" cy="2333015"/>
          </a:xfrm>
          <a:prstGeom prst="rect">
            <a:avLst/>
          </a:prstGeom>
        </p:spPr>
      </p:pic>
    </p:spTree>
    <p:extLst>
      <p:ext uri="{BB962C8B-B14F-4D97-AF65-F5344CB8AC3E}">
        <p14:creationId xmlns:p14="http://schemas.microsoft.com/office/powerpoint/2010/main" val="22249445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D9107F-B731-0088-BA70-DB01EA9EAC88}"/>
            </a:ext>
          </a:extLst>
        </p:cNvPr>
        <p:cNvGrpSpPr/>
        <p:nvPr/>
      </p:nvGrpSpPr>
      <p:grpSpPr>
        <a:xfrm>
          <a:off x="0" y="0"/>
          <a:ext cx="0" cy="0"/>
          <a:chOff x="0" y="0"/>
          <a:chExt cx="0" cy="0"/>
        </a:xfrm>
      </p:grpSpPr>
      <p:sp>
        <p:nvSpPr>
          <p:cNvPr id="3" name="Footer Placeholder 2">
            <a:extLst>
              <a:ext uri="{FF2B5EF4-FFF2-40B4-BE49-F238E27FC236}">
                <a16:creationId xmlns:a16="http://schemas.microsoft.com/office/drawing/2014/main" id="{30DBC048-1DB8-169C-2A18-4A9C846C20A7}"/>
              </a:ext>
            </a:extLst>
          </p:cNvPr>
          <p:cNvSpPr>
            <a:spLocks noGrp="1"/>
          </p:cNvSpPr>
          <p:nvPr>
            <p:ph type="ftr" sz="quarter" idx="11"/>
          </p:nvPr>
        </p:nvSpPr>
        <p:spPr/>
        <p:txBody>
          <a:bodyPr/>
          <a:lstStyle/>
          <a:p>
            <a:r>
              <a:rPr lang="en-US"/>
              <a:t>Power Engineering II (EE-238) -- Prof. Sandeep Anand, IIT Bombay</a:t>
            </a:r>
            <a:endParaRPr lang="en-GB" dirty="0"/>
          </a:p>
        </p:txBody>
      </p:sp>
      <p:sp>
        <p:nvSpPr>
          <p:cNvPr id="4" name="Slide Number Placeholder 3">
            <a:extLst>
              <a:ext uri="{FF2B5EF4-FFF2-40B4-BE49-F238E27FC236}">
                <a16:creationId xmlns:a16="http://schemas.microsoft.com/office/drawing/2014/main" id="{DD223889-36F9-266D-FC0B-A4526426EB9D}"/>
              </a:ext>
            </a:extLst>
          </p:cNvPr>
          <p:cNvSpPr>
            <a:spLocks noGrp="1"/>
          </p:cNvSpPr>
          <p:nvPr>
            <p:ph type="sldNum" sz="quarter" idx="12"/>
          </p:nvPr>
        </p:nvSpPr>
        <p:spPr/>
        <p:txBody>
          <a:bodyPr/>
          <a:lstStyle/>
          <a:p>
            <a:fld id="{49596EAA-E04B-47F9-B760-52508BFA6EE9}" type="slidenum">
              <a:rPr lang="en-GB" smtClean="0"/>
              <a:t>59</a:t>
            </a:fld>
            <a:endParaRPr lang="en-GB"/>
          </a:p>
        </p:txBody>
      </p:sp>
      <p:sp>
        <p:nvSpPr>
          <p:cNvPr id="5" name="Title 4">
            <a:extLst>
              <a:ext uri="{FF2B5EF4-FFF2-40B4-BE49-F238E27FC236}">
                <a16:creationId xmlns:a16="http://schemas.microsoft.com/office/drawing/2014/main" id="{91E75669-AAF2-9701-E9B2-B63970195500}"/>
              </a:ext>
            </a:extLst>
          </p:cNvPr>
          <p:cNvSpPr>
            <a:spLocks noGrp="1"/>
          </p:cNvSpPr>
          <p:nvPr>
            <p:ph type="title"/>
          </p:nvPr>
        </p:nvSpPr>
        <p:spPr/>
        <p:txBody>
          <a:bodyPr>
            <a:normAutofit/>
          </a:bodyPr>
          <a:lstStyle/>
          <a:p>
            <a:r>
              <a:rPr lang="en-US" dirty="0"/>
              <a:t>Electromagnetic phenomenon</a:t>
            </a:r>
          </a:p>
        </p:txBody>
      </p:sp>
      <p:sp>
        <p:nvSpPr>
          <p:cNvPr id="6" name="Content Placeholder 5">
            <a:extLst>
              <a:ext uri="{FF2B5EF4-FFF2-40B4-BE49-F238E27FC236}">
                <a16:creationId xmlns:a16="http://schemas.microsoft.com/office/drawing/2014/main" id="{3F5EA792-27BB-9C6B-5B48-74AF4C0058BE}"/>
              </a:ext>
            </a:extLst>
          </p:cNvPr>
          <p:cNvSpPr>
            <a:spLocks noGrp="1"/>
          </p:cNvSpPr>
          <p:nvPr>
            <p:ph idx="1"/>
          </p:nvPr>
        </p:nvSpPr>
        <p:spPr>
          <a:xfrm>
            <a:off x="838200" y="1126571"/>
            <a:ext cx="10697936" cy="310344"/>
          </a:xfrm>
        </p:spPr>
        <p:txBody>
          <a:bodyPr>
            <a:normAutofit fontScale="92500" lnSpcReduction="10000"/>
          </a:bodyPr>
          <a:lstStyle/>
          <a:p>
            <a:pPr marL="0" indent="0">
              <a:buNone/>
            </a:pPr>
            <a:r>
              <a:rPr lang="en-IN" sz="1800" b="1" i="0" u="none" strike="noStrike" baseline="0" dirty="0">
                <a:solidFill>
                  <a:srgbClr val="000000"/>
                </a:solidFill>
                <a:latin typeface="Times New Roman" panose="02020603050405020304" pitchFamily="18" charset="0"/>
              </a:rPr>
              <a:t>IEC 61000-2-5 (1995)- </a:t>
            </a:r>
            <a:r>
              <a:rPr lang="en-US" sz="1800" i="0" u="none" strike="noStrike" baseline="0" dirty="0">
                <a:solidFill>
                  <a:srgbClr val="000000"/>
                </a:solidFill>
                <a:latin typeface="Times New Roman" panose="02020603050405020304" pitchFamily="18" charset="0"/>
              </a:rPr>
              <a:t>classifies electromagnetic phenomena into the groups shown below</a:t>
            </a:r>
            <a:endParaRPr lang="en-IN" sz="1600" dirty="0">
              <a:latin typeface="Times New Roman" panose="02020603050405020304" pitchFamily="18" charset="0"/>
              <a:cs typeface="Times New Roman" panose="02020603050405020304" pitchFamily="18" charset="0"/>
            </a:endParaRPr>
          </a:p>
        </p:txBody>
      </p:sp>
      <p:sp>
        <p:nvSpPr>
          <p:cNvPr id="16" name="Content Placeholder 5">
            <a:extLst>
              <a:ext uri="{FF2B5EF4-FFF2-40B4-BE49-F238E27FC236}">
                <a16:creationId xmlns:a16="http://schemas.microsoft.com/office/drawing/2014/main" id="{FE04A6B0-0F9D-969C-2E88-F9067D9907D8}"/>
              </a:ext>
            </a:extLst>
          </p:cNvPr>
          <p:cNvSpPr>
            <a:spLocks noGrp="1"/>
          </p:cNvSpPr>
          <p:nvPr>
            <p:ph idx="13"/>
          </p:nvPr>
        </p:nvSpPr>
        <p:spPr>
          <a:xfrm>
            <a:off x="838200" y="5963655"/>
            <a:ext cx="10515600" cy="244211"/>
          </a:xfrm>
        </p:spPr>
        <p:txBody>
          <a:bodyPr/>
          <a:lstStyle/>
          <a:p>
            <a:r>
              <a:rPr lang="en-US" dirty="0">
                <a:latin typeface="Times New Roman" panose="02020603050405020304" pitchFamily="18" charset="0"/>
                <a:cs typeface="Times New Roman" panose="02020603050405020304" pitchFamily="18" charset="0"/>
              </a:rPr>
              <a:t>[1] Dungan, ‘Electrical Power Systems Quality’, Mc </a:t>
            </a:r>
            <a:r>
              <a:rPr lang="en-US" dirty="0" err="1">
                <a:latin typeface="Times New Roman" panose="02020603050405020304" pitchFamily="18" charset="0"/>
                <a:cs typeface="Times New Roman" panose="02020603050405020304" pitchFamily="18" charset="0"/>
              </a:rPr>
              <a:t>Graww</a:t>
            </a:r>
            <a:r>
              <a:rPr lang="en-US" dirty="0">
                <a:latin typeface="Times New Roman" panose="02020603050405020304" pitchFamily="18" charset="0"/>
                <a:cs typeface="Times New Roman" panose="02020603050405020304" pitchFamily="18" charset="0"/>
              </a:rPr>
              <a:t> Hill (Chapter 2)</a:t>
            </a:r>
          </a:p>
        </p:txBody>
      </p:sp>
      <p:pic>
        <p:nvPicPr>
          <p:cNvPr id="7" name="Picture 6">
            <a:extLst>
              <a:ext uri="{FF2B5EF4-FFF2-40B4-BE49-F238E27FC236}">
                <a16:creationId xmlns:a16="http://schemas.microsoft.com/office/drawing/2014/main" id="{E5ED2040-2C34-E13F-88FA-26CBCBBFD7AB}"/>
              </a:ext>
            </a:extLst>
          </p:cNvPr>
          <p:cNvPicPr>
            <a:picLocks noChangeAspect="1"/>
          </p:cNvPicPr>
          <p:nvPr/>
        </p:nvPicPr>
        <p:blipFill>
          <a:blip r:embed="rId2"/>
          <a:stretch>
            <a:fillRect/>
          </a:stretch>
        </p:blipFill>
        <p:spPr>
          <a:xfrm>
            <a:off x="2857500" y="1619887"/>
            <a:ext cx="7213258" cy="4160796"/>
          </a:xfrm>
          <a:prstGeom prst="rect">
            <a:avLst/>
          </a:prstGeom>
        </p:spPr>
      </p:pic>
    </p:spTree>
    <p:extLst>
      <p:ext uri="{BB962C8B-B14F-4D97-AF65-F5344CB8AC3E}">
        <p14:creationId xmlns:p14="http://schemas.microsoft.com/office/powerpoint/2010/main" val="16703671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D4F5B3-3956-9681-43EF-00743A754F4A}"/>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DA914865-22FC-F11E-7180-8DB320F737DE}"/>
                  </a:ext>
                </a:extLst>
              </p:cNvPr>
              <p:cNvSpPr>
                <a:spLocks noGrp="1"/>
              </p:cNvSpPr>
              <p:nvPr>
                <p:ph idx="1"/>
              </p:nvPr>
            </p:nvSpPr>
            <p:spPr>
              <a:xfrm>
                <a:off x="747847" y="1173192"/>
                <a:ext cx="6999707" cy="4572000"/>
              </a:xfrm>
            </p:spPr>
            <p:txBody>
              <a:bodyPr>
                <a:normAutofit fontScale="92500" lnSpcReduction="10000"/>
              </a:bodyPr>
              <a:lstStyle/>
              <a:p>
                <a:r>
                  <a:rPr lang="en-US" sz="2000" dirty="0">
                    <a:latin typeface="Times New Roman" panose="02020603050405020304" pitchFamily="18" charset="0"/>
                    <a:cs typeface="Times New Roman" panose="02020603050405020304" pitchFamily="18" charset="0"/>
                  </a:rPr>
                  <a:t>With increased length, line charging current is appreciable (Y).</a:t>
                </a:r>
              </a:p>
              <a:p>
                <a:r>
                  <a:rPr lang="en-US" sz="2000" dirty="0">
                    <a:latin typeface="Times New Roman" panose="02020603050405020304" pitchFamily="18" charset="0"/>
                    <a:cs typeface="Times New Roman" panose="02020603050405020304" pitchFamily="18" charset="0"/>
                  </a:rPr>
                  <a:t>Shunt capacitance (Y) can be represented either at both ends (</a:t>
                </a:r>
                <a14:m>
                  <m:oMath xmlns:m="http://schemas.openxmlformats.org/officeDocument/2006/math">
                    <m:r>
                      <a:rPr lang="en-US" sz="2000" b="0" i="1" smtClean="0">
                        <a:latin typeface="Cambria Math" panose="02040503050406030204" pitchFamily="18" charset="0"/>
                        <a:cs typeface="Times New Roman" panose="02020603050405020304" pitchFamily="18" charset="0"/>
                      </a:rPr>
                      <m:t>𝜋</m:t>
                    </m:r>
                  </m:oMath>
                </a14:m>
                <a:r>
                  <a:rPr lang="en-US" sz="2000" dirty="0">
                    <a:latin typeface="Times New Roman" panose="02020603050405020304" pitchFamily="18" charset="0"/>
                    <a:cs typeface="Times New Roman" panose="02020603050405020304" pitchFamily="18" charset="0"/>
                  </a:rPr>
                  <a:t>- model) or middle of the line (T-model).</a:t>
                </a:r>
              </a:p>
              <a:p>
                <a:endParaRPr lang="en-US" sz="2000" dirty="0">
                  <a:latin typeface="Times New Roman" panose="02020603050405020304" pitchFamily="18" charset="0"/>
                  <a:cs typeface="Times New Roman" panose="02020603050405020304" pitchFamily="18" charset="0"/>
                </a:endParaRP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m:d>
                        <m:dPr>
                          <m:begChr m:val="["/>
                          <m:endChr m:val="]"/>
                          <m:ctrlPr>
                            <a:rPr lang="en-US" sz="2000" i="1" smtClean="0">
                              <a:latin typeface="Cambria Math" panose="02040503050406030204" pitchFamily="18" charset="0"/>
                              <a:cs typeface="Times New Roman" panose="02020603050405020304" pitchFamily="18" charset="0"/>
                            </a:rPr>
                          </m:ctrlPr>
                        </m:dPr>
                        <m:e>
                          <m:m>
                            <m:mPr>
                              <m:mcs>
                                <m:mc>
                                  <m:mcPr>
                                    <m:count m:val="1"/>
                                    <m:mcJc m:val="center"/>
                                  </m:mcPr>
                                </m:mc>
                              </m:mcs>
                              <m:ctrlPr>
                                <a:rPr lang="en-US" sz="2000" i="1" smtClean="0">
                                  <a:latin typeface="Cambria Math" panose="02040503050406030204" pitchFamily="18" charset="0"/>
                                  <a:cs typeface="Times New Roman" panose="02020603050405020304" pitchFamily="18" charset="0"/>
                                </a:rPr>
                              </m:ctrlPr>
                            </m:mPr>
                            <m:mr>
                              <m:e>
                                <m:sSub>
                                  <m:sSubPr>
                                    <m:ctrlPr>
                                      <a:rPr lang="en-US" sz="2000" b="0" i="1" smtClean="0">
                                        <a:latin typeface="Cambria Math" panose="02040503050406030204" pitchFamily="18" charset="0"/>
                                        <a:cs typeface="Times New Roman" panose="02020603050405020304" pitchFamily="18" charset="0"/>
                                      </a:rPr>
                                    </m:ctrlPr>
                                  </m:sSubPr>
                                  <m:e>
                                    <m:r>
                                      <m:rPr>
                                        <m:brk m:alnAt="7"/>
                                      </m:rPr>
                                      <a:rPr lang="en-US" sz="2000" b="0" i="1" smtClean="0">
                                        <a:latin typeface="Cambria Math" panose="02040503050406030204" pitchFamily="18" charset="0"/>
                                        <a:cs typeface="Times New Roman" panose="02020603050405020304" pitchFamily="18" charset="0"/>
                                      </a:rPr>
                                      <m:t>𝑉</m:t>
                                    </m:r>
                                  </m:e>
                                  <m:sub>
                                    <m:r>
                                      <m:rPr>
                                        <m:brk m:alnAt="7"/>
                                      </m:rPr>
                                      <a:rPr lang="en-US" sz="2000" b="0" i="1" smtClean="0">
                                        <a:latin typeface="Cambria Math" panose="02040503050406030204" pitchFamily="18" charset="0"/>
                                        <a:cs typeface="Times New Roman" panose="02020603050405020304" pitchFamily="18" charset="0"/>
                                      </a:rPr>
                                      <m:t>𝑆</m:t>
                                    </m:r>
                                  </m:sub>
                                </m:sSub>
                              </m:e>
                            </m:mr>
                            <m:mr>
                              <m:e>
                                <m:sSub>
                                  <m:sSubPr>
                                    <m:ctrlPr>
                                      <a:rPr lang="en-US" sz="2000" b="0" i="1" smtClean="0">
                                        <a:latin typeface="Cambria Math" panose="02040503050406030204" pitchFamily="18" charset="0"/>
                                        <a:cs typeface="Times New Roman" panose="02020603050405020304" pitchFamily="18" charset="0"/>
                                      </a:rPr>
                                    </m:ctrlPr>
                                  </m:sSubPr>
                                  <m:e>
                                    <m:r>
                                      <a:rPr lang="en-US" sz="2000" b="0" i="1" smtClean="0">
                                        <a:latin typeface="Cambria Math" panose="02040503050406030204" pitchFamily="18" charset="0"/>
                                        <a:cs typeface="Times New Roman" panose="02020603050405020304" pitchFamily="18" charset="0"/>
                                      </a:rPr>
                                      <m:t>𝐼</m:t>
                                    </m:r>
                                  </m:e>
                                  <m:sub>
                                    <m:r>
                                      <a:rPr lang="en-US" sz="2000" b="0" i="1" smtClean="0">
                                        <a:latin typeface="Cambria Math" panose="02040503050406030204" pitchFamily="18" charset="0"/>
                                        <a:cs typeface="Times New Roman" panose="02020603050405020304" pitchFamily="18" charset="0"/>
                                      </a:rPr>
                                      <m:t>𝑆</m:t>
                                    </m:r>
                                  </m:sub>
                                </m:sSub>
                              </m:e>
                            </m:mr>
                          </m:m>
                        </m:e>
                      </m:d>
                      <m:r>
                        <a:rPr lang="en-US" sz="2000" b="0" i="1" smtClean="0">
                          <a:latin typeface="Cambria Math" panose="02040503050406030204" pitchFamily="18" charset="0"/>
                          <a:cs typeface="Times New Roman" panose="02020603050405020304" pitchFamily="18" charset="0"/>
                        </a:rPr>
                        <m:t>=</m:t>
                      </m:r>
                      <m:d>
                        <m:dPr>
                          <m:begChr m:val="["/>
                          <m:endChr m:val="]"/>
                          <m:ctrlPr>
                            <a:rPr lang="en-US" sz="2000" b="0" i="1" smtClean="0">
                              <a:latin typeface="Cambria Math" panose="02040503050406030204" pitchFamily="18" charset="0"/>
                              <a:cs typeface="Times New Roman" panose="02020603050405020304" pitchFamily="18" charset="0"/>
                            </a:rPr>
                          </m:ctrlPr>
                        </m:dPr>
                        <m:e>
                          <m:m>
                            <m:mPr>
                              <m:mcs>
                                <m:mc>
                                  <m:mcPr>
                                    <m:count m:val="2"/>
                                    <m:mcJc m:val="center"/>
                                  </m:mcPr>
                                </m:mc>
                              </m:mcs>
                              <m:ctrlPr>
                                <a:rPr lang="en-US" sz="2000" b="0" i="1" smtClean="0">
                                  <a:latin typeface="Cambria Math" panose="02040503050406030204" pitchFamily="18" charset="0"/>
                                  <a:cs typeface="Times New Roman" panose="02020603050405020304" pitchFamily="18" charset="0"/>
                                </a:rPr>
                              </m:ctrlPr>
                            </m:mPr>
                            <m:mr>
                              <m:e>
                                <m:r>
                                  <m:rPr>
                                    <m:brk m:alnAt="7"/>
                                  </m:rPr>
                                  <a:rPr lang="en-US" sz="2000" b="0" i="1" smtClean="0">
                                    <a:latin typeface="Cambria Math" panose="02040503050406030204" pitchFamily="18" charset="0"/>
                                    <a:cs typeface="Times New Roman" panose="02020603050405020304" pitchFamily="18" charset="0"/>
                                  </a:rPr>
                                  <m:t>1</m:t>
                                </m:r>
                                <m:r>
                                  <a:rPr lang="en-US" sz="2000" b="0" i="1" smtClean="0">
                                    <a:latin typeface="Cambria Math" panose="02040503050406030204" pitchFamily="18" charset="0"/>
                                    <a:cs typeface="Times New Roman" panose="02020603050405020304" pitchFamily="18" charset="0"/>
                                  </a:rPr>
                                  <m:t>+</m:t>
                                </m:r>
                                <m:f>
                                  <m:fPr>
                                    <m:ctrlPr>
                                      <a:rPr lang="en-US" sz="2000" b="0" i="1" smtClean="0">
                                        <a:latin typeface="Cambria Math" panose="02040503050406030204" pitchFamily="18" charset="0"/>
                                        <a:cs typeface="Times New Roman" panose="02020603050405020304" pitchFamily="18" charset="0"/>
                                      </a:rPr>
                                    </m:ctrlPr>
                                  </m:fPr>
                                  <m:num>
                                    <m:r>
                                      <m:rPr>
                                        <m:brk m:alnAt="7"/>
                                      </m:rPr>
                                      <a:rPr lang="en-US" sz="2000" b="0" i="1" smtClean="0">
                                        <a:latin typeface="Cambria Math" panose="02040503050406030204" pitchFamily="18" charset="0"/>
                                        <a:cs typeface="Times New Roman" panose="02020603050405020304" pitchFamily="18" charset="0"/>
                                      </a:rPr>
                                      <m:t>𝑌</m:t>
                                    </m:r>
                                    <m:r>
                                      <a:rPr lang="en-US" sz="2000" b="0" i="1" smtClean="0">
                                        <a:latin typeface="Cambria Math" panose="02040503050406030204" pitchFamily="18" charset="0"/>
                                        <a:cs typeface="Times New Roman" panose="02020603050405020304" pitchFamily="18" charset="0"/>
                                      </a:rPr>
                                      <m:t>𝑍</m:t>
                                    </m:r>
                                  </m:num>
                                  <m:den>
                                    <m:r>
                                      <m:rPr>
                                        <m:brk m:alnAt="7"/>
                                      </m:rPr>
                                      <a:rPr lang="en-US" sz="2000" b="0" i="1" smtClean="0">
                                        <a:latin typeface="Cambria Math" panose="02040503050406030204" pitchFamily="18" charset="0"/>
                                        <a:cs typeface="Times New Roman" panose="02020603050405020304" pitchFamily="18" charset="0"/>
                                      </a:rPr>
                                      <m:t>2</m:t>
                                    </m:r>
                                  </m:den>
                                </m:f>
                              </m:e>
                              <m:e>
                                <m:r>
                                  <a:rPr lang="en-US" sz="2000" b="0" i="1" smtClean="0">
                                    <a:latin typeface="Cambria Math" panose="02040503050406030204" pitchFamily="18" charset="0"/>
                                    <a:cs typeface="Times New Roman" panose="02020603050405020304" pitchFamily="18" charset="0"/>
                                  </a:rPr>
                                  <m:t>𝑍</m:t>
                                </m:r>
                              </m:e>
                            </m:mr>
                            <m:mr>
                              <m:e>
                                <m:r>
                                  <a:rPr lang="en-US" sz="2000" b="0" i="1" smtClean="0">
                                    <a:latin typeface="Cambria Math" panose="02040503050406030204" pitchFamily="18" charset="0"/>
                                    <a:cs typeface="Times New Roman" panose="02020603050405020304" pitchFamily="18" charset="0"/>
                                  </a:rPr>
                                  <m:t>𝑌</m:t>
                                </m:r>
                                <m:d>
                                  <m:dPr>
                                    <m:ctrlPr>
                                      <a:rPr lang="en-US" sz="2000" b="0" i="1" smtClean="0">
                                        <a:latin typeface="Cambria Math" panose="02040503050406030204" pitchFamily="18" charset="0"/>
                                        <a:cs typeface="Times New Roman" panose="02020603050405020304" pitchFamily="18" charset="0"/>
                                      </a:rPr>
                                    </m:ctrlPr>
                                  </m:dPr>
                                  <m:e>
                                    <m:r>
                                      <a:rPr lang="en-US" sz="2000" b="0" i="1" smtClean="0">
                                        <a:latin typeface="Cambria Math" panose="02040503050406030204" pitchFamily="18" charset="0"/>
                                        <a:cs typeface="Times New Roman" panose="02020603050405020304" pitchFamily="18" charset="0"/>
                                      </a:rPr>
                                      <m:t>1+</m:t>
                                    </m:r>
                                    <m:f>
                                      <m:fPr>
                                        <m:ctrlPr>
                                          <a:rPr lang="en-US" sz="2000" b="0" i="1" smtClean="0">
                                            <a:latin typeface="Cambria Math" panose="02040503050406030204" pitchFamily="18" charset="0"/>
                                            <a:cs typeface="Times New Roman" panose="02020603050405020304" pitchFamily="18" charset="0"/>
                                          </a:rPr>
                                        </m:ctrlPr>
                                      </m:fPr>
                                      <m:num>
                                        <m:r>
                                          <a:rPr lang="en-US" sz="2000" b="0" i="1" smtClean="0">
                                            <a:latin typeface="Cambria Math" panose="02040503050406030204" pitchFamily="18" charset="0"/>
                                            <a:cs typeface="Times New Roman" panose="02020603050405020304" pitchFamily="18" charset="0"/>
                                          </a:rPr>
                                          <m:t>𝑌𝑍</m:t>
                                        </m:r>
                                      </m:num>
                                      <m:den>
                                        <m:r>
                                          <a:rPr lang="en-US" sz="2000" b="0" i="1" smtClean="0">
                                            <a:latin typeface="Cambria Math" panose="02040503050406030204" pitchFamily="18" charset="0"/>
                                            <a:cs typeface="Times New Roman" panose="02020603050405020304" pitchFamily="18" charset="0"/>
                                          </a:rPr>
                                          <m:t>4</m:t>
                                        </m:r>
                                      </m:den>
                                    </m:f>
                                  </m:e>
                                </m:d>
                              </m:e>
                              <m:e>
                                <m:r>
                                  <m:rPr>
                                    <m:brk m:alnAt="7"/>
                                  </m:rPr>
                                  <a:rPr lang="en-US" sz="2000" i="1">
                                    <a:latin typeface="Cambria Math" panose="02040503050406030204" pitchFamily="18" charset="0"/>
                                    <a:cs typeface="Times New Roman" panose="02020603050405020304" pitchFamily="18" charset="0"/>
                                  </a:rPr>
                                  <m:t>1</m:t>
                                </m:r>
                                <m:r>
                                  <a:rPr lang="en-US" sz="2000" i="1">
                                    <a:latin typeface="Cambria Math" panose="02040503050406030204" pitchFamily="18" charset="0"/>
                                    <a:cs typeface="Times New Roman" panose="02020603050405020304" pitchFamily="18" charset="0"/>
                                  </a:rPr>
                                  <m:t>+</m:t>
                                </m:r>
                                <m:f>
                                  <m:fPr>
                                    <m:ctrlPr>
                                      <a:rPr lang="en-US" sz="2000" i="1">
                                        <a:latin typeface="Cambria Math" panose="02040503050406030204" pitchFamily="18" charset="0"/>
                                        <a:cs typeface="Times New Roman" panose="02020603050405020304" pitchFamily="18" charset="0"/>
                                      </a:rPr>
                                    </m:ctrlPr>
                                  </m:fPr>
                                  <m:num>
                                    <m:r>
                                      <m:rPr>
                                        <m:brk m:alnAt="7"/>
                                      </m:rPr>
                                      <a:rPr lang="en-US" sz="2000" i="1">
                                        <a:latin typeface="Cambria Math" panose="02040503050406030204" pitchFamily="18" charset="0"/>
                                        <a:cs typeface="Times New Roman" panose="02020603050405020304" pitchFamily="18" charset="0"/>
                                      </a:rPr>
                                      <m:t>𝑌</m:t>
                                    </m:r>
                                    <m:r>
                                      <a:rPr lang="en-US" sz="2000" i="1">
                                        <a:latin typeface="Cambria Math" panose="02040503050406030204" pitchFamily="18" charset="0"/>
                                        <a:cs typeface="Times New Roman" panose="02020603050405020304" pitchFamily="18" charset="0"/>
                                      </a:rPr>
                                      <m:t>𝑍</m:t>
                                    </m:r>
                                  </m:num>
                                  <m:den>
                                    <m:r>
                                      <m:rPr>
                                        <m:brk m:alnAt="7"/>
                                      </m:rPr>
                                      <a:rPr lang="en-US" sz="2000" i="1">
                                        <a:latin typeface="Cambria Math" panose="02040503050406030204" pitchFamily="18" charset="0"/>
                                        <a:cs typeface="Times New Roman" panose="02020603050405020304" pitchFamily="18" charset="0"/>
                                      </a:rPr>
                                      <m:t>2</m:t>
                                    </m:r>
                                  </m:den>
                                </m:f>
                              </m:e>
                            </m:mr>
                          </m:m>
                        </m:e>
                      </m:d>
                      <m:d>
                        <m:dPr>
                          <m:begChr m:val="["/>
                          <m:endChr m:val="]"/>
                          <m:ctrlPr>
                            <a:rPr lang="en-US" sz="2000" b="0" i="1" smtClean="0">
                              <a:latin typeface="Cambria Math" panose="02040503050406030204" pitchFamily="18" charset="0"/>
                              <a:cs typeface="Times New Roman" panose="02020603050405020304" pitchFamily="18" charset="0"/>
                            </a:rPr>
                          </m:ctrlPr>
                        </m:dPr>
                        <m:e>
                          <m:m>
                            <m:mPr>
                              <m:mcs>
                                <m:mc>
                                  <m:mcPr>
                                    <m:count m:val="1"/>
                                    <m:mcJc m:val="center"/>
                                  </m:mcPr>
                                </m:mc>
                              </m:mcs>
                              <m:ctrlPr>
                                <a:rPr lang="en-US" sz="2000" b="0" i="1" smtClean="0">
                                  <a:latin typeface="Cambria Math" panose="02040503050406030204" pitchFamily="18" charset="0"/>
                                  <a:cs typeface="Times New Roman" panose="02020603050405020304" pitchFamily="18" charset="0"/>
                                </a:rPr>
                              </m:ctrlPr>
                            </m:mPr>
                            <m:mr>
                              <m:e>
                                <m:sSub>
                                  <m:sSubPr>
                                    <m:ctrlPr>
                                      <a:rPr lang="en-US" sz="2000" b="0" i="1" smtClean="0">
                                        <a:latin typeface="Cambria Math" panose="02040503050406030204" pitchFamily="18" charset="0"/>
                                        <a:cs typeface="Times New Roman" panose="02020603050405020304" pitchFamily="18" charset="0"/>
                                      </a:rPr>
                                    </m:ctrlPr>
                                  </m:sSubPr>
                                  <m:e>
                                    <m:r>
                                      <m:rPr>
                                        <m:brk m:alnAt="7"/>
                                      </m:rPr>
                                      <a:rPr lang="en-US" sz="2000" b="0" i="1" smtClean="0">
                                        <a:latin typeface="Cambria Math" panose="02040503050406030204" pitchFamily="18" charset="0"/>
                                        <a:cs typeface="Times New Roman" panose="02020603050405020304" pitchFamily="18" charset="0"/>
                                      </a:rPr>
                                      <m:t>𝑉</m:t>
                                    </m:r>
                                  </m:e>
                                  <m:sub>
                                    <m:r>
                                      <m:rPr>
                                        <m:brk m:alnAt="7"/>
                                      </m:rPr>
                                      <a:rPr lang="en-US" sz="2000" b="0" i="1" smtClean="0">
                                        <a:latin typeface="Cambria Math" panose="02040503050406030204" pitchFamily="18" charset="0"/>
                                        <a:cs typeface="Times New Roman" panose="02020603050405020304" pitchFamily="18" charset="0"/>
                                      </a:rPr>
                                      <m:t>𝑅</m:t>
                                    </m:r>
                                  </m:sub>
                                </m:sSub>
                              </m:e>
                            </m:mr>
                            <m:mr>
                              <m:e>
                                <m:sSub>
                                  <m:sSubPr>
                                    <m:ctrlPr>
                                      <a:rPr lang="en-US" sz="2000" b="0" i="1" smtClean="0">
                                        <a:latin typeface="Cambria Math" panose="02040503050406030204" pitchFamily="18" charset="0"/>
                                        <a:cs typeface="Times New Roman" panose="02020603050405020304" pitchFamily="18" charset="0"/>
                                      </a:rPr>
                                    </m:ctrlPr>
                                  </m:sSubPr>
                                  <m:e>
                                    <m:r>
                                      <a:rPr lang="en-US" sz="2000" b="0" i="1" smtClean="0">
                                        <a:latin typeface="Cambria Math" panose="02040503050406030204" pitchFamily="18" charset="0"/>
                                        <a:cs typeface="Times New Roman" panose="02020603050405020304" pitchFamily="18" charset="0"/>
                                      </a:rPr>
                                      <m:t>𝐼</m:t>
                                    </m:r>
                                  </m:e>
                                  <m:sub>
                                    <m:r>
                                      <a:rPr lang="en-US" sz="2000" b="0" i="1" smtClean="0">
                                        <a:latin typeface="Cambria Math" panose="02040503050406030204" pitchFamily="18" charset="0"/>
                                        <a:cs typeface="Times New Roman" panose="02020603050405020304" pitchFamily="18" charset="0"/>
                                      </a:rPr>
                                      <m:t>𝑅</m:t>
                                    </m:r>
                                  </m:sub>
                                </m:sSub>
                              </m:e>
                            </m:mr>
                          </m:m>
                        </m:e>
                      </m:d>
                    </m:oMath>
                  </m:oMathPara>
                </a14:m>
                <a:endParaRPr lang="en-US" sz="2000" dirty="0">
                  <a:latin typeface="Times New Roman" panose="02020603050405020304" pitchFamily="18" charset="0"/>
                  <a:cs typeface="Times New Roman" panose="02020603050405020304" pitchFamily="18" charset="0"/>
                </a:endParaRP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r>
                  <a:rPr lang="en-US" sz="2000" dirty="0">
                    <a:latin typeface="Times New Roman" panose="02020603050405020304" pitchFamily="18" charset="0"/>
                    <a:cs typeface="Times New Roman" panose="02020603050405020304" pitchFamily="18" charset="0"/>
                  </a:rPr>
                  <a:t>Voltage Regulation: Defines as rise in voltage at the receiving end, expresses in % of the full-load voltage.</a:t>
                </a: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cs typeface="Times New Roman" panose="02020603050405020304" pitchFamily="18" charset="0"/>
                        </a:rPr>
                        <m:t>% </m:t>
                      </m:r>
                      <m:r>
                        <a:rPr lang="en-US" sz="2000" b="0" i="1" smtClean="0">
                          <a:latin typeface="Cambria Math" panose="02040503050406030204" pitchFamily="18" charset="0"/>
                          <a:cs typeface="Times New Roman" panose="02020603050405020304" pitchFamily="18" charset="0"/>
                        </a:rPr>
                        <m:t>𝑉</m:t>
                      </m:r>
                      <m:r>
                        <a:rPr lang="en-US" sz="2000" b="0" i="1" smtClean="0">
                          <a:latin typeface="Cambria Math" panose="02040503050406030204" pitchFamily="18" charset="0"/>
                          <a:cs typeface="Times New Roman" panose="02020603050405020304" pitchFamily="18" charset="0"/>
                        </a:rPr>
                        <m:t>.</m:t>
                      </m:r>
                      <m:r>
                        <a:rPr lang="en-US" sz="2000" b="0" i="1" smtClean="0">
                          <a:latin typeface="Cambria Math" panose="02040503050406030204" pitchFamily="18" charset="0"/>
                          <a:cs typeface="Times New Roman" panose="02020603050405020304" pitchFamily="18" charset="0"/>
                        </a:rPr>
                        <m:t>𝑅</m:t>
                      </m:r>
                      <m:r>
                        <a:rPr lang="en-US" sz="2000" b="0" i="1" smtClean="0">
                          <a:latin typeface="Cambria Math" panose="02040503050406030204" pitchFamily="18" charset="0"/>
                          <a:cs typeface="Times New Roman" panose="02020603050405020304" pitchFamily="18" charset="0"/>
                        </a:rPr>
                        <m:t>..=</m:t>
                      </m:r>
                      <m:f>
                        <m:fPr>
                          <m:ctrlPr>
                            <a:rPr lang="en-US" sz="2000" i="1">
                              <a:latin typeface="Cambria Math" panose="02040503050406030204" pitchFamily="18" charset="0"/>
                              <a:cs typeface="Times New Roman" panose="02020603050405020304" pitchFamily="18" charset="0"/>
                            </a:rPr>
                          </m:ctrlPr>
                        </m:fPr>
                        <m:num>
                          <m:sSub>
                            <m:sSubPr>
                              <m:ctrlPr>
                                <a:rPr lang="en-US" sz="2000" i="1">
                                  <a:latin typeface="Cambria Math" panose="02040503050406030204" pitchFamily="18" charset="0"/>
                                  <a:cs typeface="Times New Roman" panose="02020603050405020304" pitchFamily="18" charset="0"/>
                                </a:rPr>
                              </m:ctrlPr>
                            </m:sSubPr>
                            <m:e>
                              <m:r>
                                <a:rPr lang="en-US" sz="2000" i="1">
                                  <a:latin typeface="Cambria Math" panose="02040503050406030204" pitchFamily="18" charset="0"/>
                                  <a:cs typeface="Times New Roman" panose="02020603050405020304" pitchFamily="18" charset="0"/>
                                </a:rPr>
                                <m:t>|</m:t>
                              </m:r>
                              <m:r>
                                <a:rPr lang="en-US" sz="2000" i="1">
                                  <a:latin typeface="Cambria Math" panose="02040503050406030204" pitchFamily="18" charset="0"/>
                                  <a:cs typeface="Times New Roman" panose="02020603050405020304" pitchFamily="18" charset="0"/>
                                </a:rPr>
                                <m:t>𝑉</m:t>
                              </m:r>
                            </m:e>
                            <m:sub>
                              <m:r>
                                <a:rPr lang="en-US" sz="2000" i="1">
                                  <a:latin typeface="Cambria Math" panose="02040503050406030204" pitchFamily="18" charset="0"/>
                                  <a:cs typeface="Times New Roman" panose="02020603050405020304" pitchFamily="18" charset="0"/>
                                </a:rPr>
                                <m:t>𝑅</m:t>
                              </m:r>
                            </m:sub>
                          </m:sSub>
                          <m:sSub>
                            <m:sSubPr>
                              <m:ctrlPr>
                                <a:rPr lang="en-US" sz="2000" i="1">
                                  <a:latin typeface="Cambria Math" panose="02040503050406030204" pitchFamily="18" charset="0"/>
                                  <a:cs typeface="Times New Roman" panose="02020603050405020304" pitchFamily="18" charset="0"/>
                                </a:rPr>
                              </m:ctrlPr>
                            </m:sSubPr>
                            <m:e>
                              <m:r>
                                <a:rPr lang="en-US" sz="2000" i="1">
                                  <a:latin typeface="Cambria Math" panose="02040503050406030204" pitchFamily="18" charset="0"/>
                                  <a:cs typeface="Times New Roman" panose="02020603050405020304" pitchFamily="18" charset="0"/>
                                </a:rPr>
                                <m:t>.</m:t>
                              </m:r>
                            </m:e>
                            <m:sub>
                              <m:r>
                                <a:rPr lang="en-US" sz="2000" i="1">
                                  <a:latin typeface="Cambria Math" panose="02040503050406030204" pitchFamily="18" charset="0"/>
                                  <a:cs typeface="Times New Roman" panose="02020603050405020304" pitchFamily="18" charset="0"/>
                                </a:rPr>
                                <m:t>𝑁𝐿</m:t>
                              </m:r>
                            </m:sub>
                          </m:sSub>
                          <m:r>
                            <a:rPr lang="en-US" sz="2000" i="1">
                              <a:latin typeface="Cambria Math" panose="02040503050406030204" pitchFamily="18" charset="0"/>
                              <a:cs typeface="Times New Roman" panose="02020603050405020304" pitchFamily="18" charset="0"/>
                            </a:rPr>
                            <m:t>|−</m:t>
                          </m:r>
                          <m:sSub>
                            <m:sSubPr>
                              <m:ctrlPr>
                                <a:rPr lang="en-US" sz="2000" i="1">
                                  <a:latin typeface="Cambria Math" panose="02040503050406030204" pitchFamily="18" charset="0"/>
                                  <a:cs typeface="Times New Roman" panose="02020603050405020304" pitchFamily="18" charset="0"/>
                                </a:rPr>
                              </m:ctrlPr>
                            </m:sSubPr>
                            <m:e>
                              <m:r>
                                <a:rPr lang="en-US" sz="2000" i="1">
                                  <a:latin typeface="Cambria Math" panose="02040503050406030204" pitchFamily="18" charset="0"/>
                                  <a:cs typeface="Times New Roman" panose="02020603050405020304" pitchFamily="18" charset="0"/>
                                </a:rPr>
                                <m:t>|</m:t>
                              </m:r>
                              <m:r>
                                <a:rPr lang="en-US" sz="2000" i="1">
                                  <a:latin typeface="Cambria Math" panose="02040503050406030204" pitchFamily="18" charset="0"/>
                                  <a:cs typeface="Times New Roman" panose="02020603050405020304" pitchFamily="18" charset="0"/>
                                </a:rPr>
                                <m:t>𝑉</m:t>
                              </m:r>
                            </m:e>
                            <m:sub>
                              <m:r>
                                <a:rPr lang="en-US" sz="2000" i="1">
                                  <a:latin typeface="Cambria Math" panose="02040503050406030204" pitchFamily="18" charset="0"/>
                                  <a:cs typeface="Times New Roman" panose="02020603050405020304" pitchFamily="18" charset="0"/>
                                </a:rPr>
                                <m:t>𝑅</m:t>
                              </m:r>
                            </m:sub>
                          </m:sSub>
                          <m:sSub>
                            <m:sSubPr>
                              <m:ctrlPr>
                                <a:rPr lang="en-US" sz="2000" i="1">
                                  <a:latin typeface="Cambria Math" panose="02040503050406030204" pitchFamily="18" charset="0"/>
                                  <a:cs typeface="Times New Roman" panose="02020603050405020304" pitchFamily="18" charset="0"/>
                                </a:rPr>
                              </m:ctrlPr>
                            </m:sSubPr>
                            <m:e>
                              <m:r>
                                <a:rPr lang="en-US" sz="2000" i="1">
                                  <a:latin typeface="Cambria Math" panose="02040503050406030204" pitchFamily="18" charset="0"/>
                                  <a:cs typeface="Times New Roman" panose="02020603050405020304" pitchFamily="18" charset="0"/>
                                </a:rPr>
                                <m:t>.</m:t>
                              </m:r>
                            </m:e>
                            <m:sub>
                              <m:r>
                                <a:rPr lang="en-US" sz="2000" i="1">
                                  <a:latin typeface="Cambria Math" panose="02040503050406030204" pitchFamily="18" charset="0"/>
                                  <a:cs typeface="Times New Roman" panose="02020603050405020304" pitchFamily="18" charset="0"/>
                                </a:rPr>
                                <m:t>𝐹𝐿</m:t>
                              </m:r>
                            </m:sub>
                          </m:sSub>
                          <m:r>
                            <a:rPr lang="en-US" sz="2000" i="1">
                              <a:latin typeface="Cambria Math" panose="02040503050406030204" pitchFamily="18" charset="0"/>
                              <a:cs typeface="Times New Roman" panose="02020603050405020304" pitchFamily="18" charset="0"/>
                            </a:rPr>
                            <m:t>|</m:t>
                          </m:r>
                        </m:num>
                        <m:den>
                          <m:d>
                            <m:dPr>
                              <m:begChr m:val="|"/>
                              <m:endChr m:val="|"/>
                              <m:ctrlPr>
                                <a:rPr lang="en-US" sz="2000" i="1">
                                  <a:latin typeface="Cambria Math" panose="02040503050406030204" pitchFamily="18" charset="0"/>
                                  <a:cs typeface="Times New Roman" panose="02020603050405020304" pitchFamily="18" charset="0"/>
                                </a:rPr>
                              </m:ctrlPr>
                            </m:dPr>
                            <m:e>
                              <m:sSub>
                                <m:sSubPr>
                                  <m:ctrlPr>
                                    <a:rPr lang="en-US" sz="2000" i="1">
                                      <a:latin typeface="Cambria Math" panose="02040503050406030204" pitchFamily="18" charset="0"/>
                                      <a:cs typeface="Times New Roman" panose="02020603050405020304" pitchFamily="18" charset="0"/>
                                    </a:rPr>
                                  </m:ctrlPr>
                                </m:sSubPr>
                                <m:e>
                                  <m:r>
                                    <a:rPr lang="en-US" sz="2000" i="1">
                                      <a:latin typeface="Cambria Math" panose="02040503050406030204" pitchFamily="18" charset="0"/>
                                      <a:cs typeface="Times New Roman" panose="02020603050405020304" pitchFamily="18" charset="0"/>
                                    </a:rPr>
                                    <m:t>𝑉</m:t>
                                  </m:r>
                                </m:e>
                                <m:sub>
                                  <m:r>
                                    <a:rPr lang="en-US" sz="2000" i="1">
                                      <a:latin typeface="Cambria Math" panose="02040503050406030204" pitchFamily="18" charset="0"/>
                                      <a:cs typeface="Times New Roman" panose="02020603050405020304" pitchFamily="18" charset="0"/>
                                    </a:rPr>
                                    <m:t>𝑅</m:t>
                                  </m:r>
                                </m:sub>
                              </m:sSub>
                              <m:sSub>
                                <m:sSubPr>
                                  <m:ctrlPr>
                                    <a:rPr lang="en-US" sz="2000" i="1">
                                      <a:latin typeface="Cambria Math" panose="02040503050406030204" pitchFamily="18" charset="0"/>
                                      <a:cs typeface="Times New Roman" panose="02020603050405020304" pitchFamily="18" charset="0"/>
                                    </a:rPr>
                                  </m:ctrlPr>
                                </m:sSubPr>
                                <m:e>
                                  <m:r>
                                    <a:rPr lang="en-US" sz="2000" i="1">
                                      <a:latin typeface="Cambria Math" panose="02040503050406030204" pitchFamily="18" charset="0"/>
                                      <a:cs typeface="Times New Roman" panose="02020603050405020304" pitchFamily="18" charset="0"/>
                                    </a:rPr>
                                    <m:t>.</m:t>
                                  </m:r>
                                </m:e>
                                <m:sub>
                                  <m:r>
                                    <a:rPr lang="en-US" sz="2000" i="1">
                                      <a:latin typeface="Cambria Math" panose="02040503050406030204" pitchFamily="18" charset="0"/>
                                      <a:cs typeface="Times New Roman" panose="02020603050405020304" pitchFamily="18" charset="0"/>
                                    </a:rPr>
                                    <m:t>𝐹𝐿</m:t>
                                  </m:r>
                                </m:sub>
                              </m:sSub>
                            </m:e>
                          </m:d>
                        </m:den>
                      </m:f>
                      <m:r>
                        <a:rPr lang="en-US" sz="2000" b="0" i="1" smtClean="0">
                          <a:latin typeface="Cambria Math" panose="02040503050406030204" pitchFamily="18" charset="0"/>
                          <a:cs typeface="Times New Roman" panose="02020603050405020304" pitchFamily="18" charset="0"/>
                        </a:rPr>
                        <m:t>=</m:t>
                      </m:r>
                      <m:f>
                        <m:fPr>
                          <m:ctrlPr>
                            <a:rPr lang="en-US" sz="2000" b="0" i="1" smtClean="0">
                              <a:latin typeface="Cambria Math" panose="02040503050406030204" pitchFamily="18" charset="0"/>
                              <a:cs typeface="Times New Roman" panose="02020603050405020304" pitchFamily="18" charset="0"/>
                            </a:rPr>
                          </m:ctrlPr>
                        </m:fPr>
                        <m:num>
                          <m:sSub>
                            <m:sSubPr>
                              <m:ctrlPr>
                                <a:rPr lang="en-US" sz="2000" i="1" smtClean="0">
                                  <a:latin typeface="Cambria Math" panose="02040503050406030204" pitchFamily="18" charset="0"/>
                                  <a:cs typeface="Times New Roman" panose="02020603050405020304" pitchFamily="18" charset="0"/>
                                </a:rPr>
                              </m:ctrlPr>
                            </m:sSubPr>
                            <m:e>
                              <m:r>
                                <a:rPr lang="en-US" sz="2000" i="1">
                                  <a:latin typeface="Cambria Math" panose="02040503050406030204" pitchFamily="18" charset="0"/>
                                  <a:cs typeface="Times New Roman" panose="02020603050405020304" pitchFamily="18" charset="0"/>
                                </a:rPr>
                                <m:t>|</m:t>
                              </m:r>
                              <m:r>
                                <a:rPr lang="en-US" sz="2000" i="1">
                                  <a:latin typeface="Cambria Math" panose="02040503050406030204" pitchFamily="18" charset="0"/>
                                  <a:cs typeface="Times New Roman" panose="02020603050405020304" pitchFamily="18" charset="0"/>
                                </a:rPr>
                                <m:t>𝑉</m:t>
                              </m:r>
                            </m:e>
                            <m:sub>
                              <m:r>
                                <a:rPr lang="en-US" sz="2000" b="0" i="1" smtClean="0">
                                  <a:latin typeface="Cambria Math" panose="02040503050406030204" pitchFamily="18" charset="0"/>
                                  <a:cs typeface="Times New Roman" panose="02020603050405020304" pitchFamily="18" charset="0"/>
                                </a:rPr>
                                <m:t>𝑆</m:t>
                              </m:r>
                            </m:sub>
                          </m:sSub>
                          <m:r>
                            <a:rPr lang="en-US" sz="2000" i="1">
                              <a:latin typeface="Cambria Math" panose="02040503050406030204" pitchFamily="18" charset="0"/>
                              <a:cs typeface="Times New Roman" panose="02020603050405020304" pitchFamily="18" charset="0"/>
                            </a:rPr>
                            <m:t>|</m:t>
                          </m:r>
                          <m:r>
                            <a:rPr lang="en-US" sz="2000" b="0" i="1" smtClean="0">
                              <a:latin typeface="Cambria Math" panose="02040503050406030204" pitchFamily="18" charset="0"/>
                              <a:cs typeface="Times New Roman" panose="02020603050405020304" pitchFamily="18" charset="0"/>
                            </a:rPr>
                            <m:t>/</m:t>
                          </m:r>
                          <m:r>
                            <a:rPr lang="en-US" sz="2000" b="0" i="1" smtClean="0">
                              <a:latin typeface="Cambria Math" panose="02040503050406030204" pitchFamily="18" charset="0"/>
                              <a:cs typeface="Times New Roman" panose="02020603050405020304" pitchFamily="18" charset="0"/>
                            </a:rPr>
                            <m:t>𝐴</m:t>
                          </m:r>
                          <m:r>
                            <a:rPr lang="en-US" sz="2000" b="0" i="1" smtClean="0">
                              <a:latin typeface="Cambria Math" panose="02040503050406030204" pitchFamily="18" charset="0"/>
                              <a:cs typeface="Times New Roman" panose="02020603050405020304" pitchFamily="18" charset="0"/>
                            </a:rPr>
                            <m:t>−</m:t>
                          </m:r>
                          <m:sSub>
                            <m:sSubPr>
                              <m:ctrlPr>
                                <a:rPr lang="en-US" sz="2000" i="1">
                                  <a:latin typeface="Cambria Math" panose="02040503050406030204" pitchFamily="18" charset="0"/>
                                  <a:cs typeface="Times New Roman" panose="02020603050405020304" pitchFamily="18" charset="0"/>
                                </a:rPr>
                              </m:ctrlPr>
                            </m:sSubPr>
                            <m:e>
                              <m:r>
                                <a:rPr lang="en-US" sz="2000" i="1">
                                  <a:latin typeface="Cambria Math" panose="02040503050406030204" pitchFamily="18" charset="0"/>
                                  <a:cs typeface="Times New Roman" panose="02020603050405020304" pitchFamily="18" charset="0"/>
                                </a:rPr>
                                <m:t>|</m:t>
                              </m:r>
                              <m:r>
                                <a:rPr lang="en-US" sz="2000" i="1">
                                  <a:latin typeface="Cambria Math" panose="02040503050406030204" pitchFamily="18" charset="0"/>
                                  <a:cs typeface="Times New Roman" panose="02020603050405020304" pitchFamily="18" charset="0"/>
                                </a:rPr>
                                <m:t>𝑉</m:t>
                              </m:r>
                            </m:e>
                            <m:sub>
                              <m:r>
                                <a:rPr lang="en-US" sz="2000" i="1">
                                  <a:latin typeface="Cambria Math" panose="02040503050406030204" pitchFamily="18" charset="0"/>
                                  <a:cs typeface="Times New Roman" panose="02020603050405020304" pitchFamily="18" charset="0"/>
                                </a:rPr>
                                <m:t>𝑅</m:t>
                              </m:r>
                            </m:sub>
                          </m:sSub>
                          <m:sSub>
                            <m:sSubPr>
                              <m:ctrlPr>
                                <a:rPr lang="en-US" sz="2000" i="1">
                                  <a:latin typeface="Cambria Math" panose="02040503050406030204" pitchFamily="18" charset="0"/>
                                  <a:cs typeface="Times New Roman" panose="02020603050405020304" pitchFamily="18" charset="0"/>
                                </a:rPr>
                              </m:ctrlPr>
                            </m:sSubPr>
                            <m:e>
                              <m:r>
                                <a:rPr lang="en-US" sz="2000" i="1">
                                  <a:latin typeface="Cambria Math" panose="02040503050406030204" pitchFamily="18" charset="0"/>
                                  <a:cs typeface="Times New Roman" panose="02020603050405020304" pitchFamily="18" charset="0"/>
                                </a:rPr>
                                <m:t>.</m:t>
                              </m:r>
                            </m:e>
                            <m:sub>
                              <m:r>
                                <a:rPr lang="en-US" sz="2000" i="1">
                                  <a:latin typeface="Cambria Math" panose="02040503050406030204" pitchFamily="18" charset="0"/>
                                  <a:cs typeface="Times New Roman" panose="02020603050405020304" pitchFamily="18" charset="0"/>
                                </a:rPr>
                                <m:t>𝐹𝐿</m:t>
                              </m:r>
                            </m:sub>
                          </m:sSub>
                          <m:r>
                            <a:rPr lang="en-US" sz="2000" i="1">
                              <a:latin typeface="Cambria Math" panose="02040503050406030204" pitchFamily="18" charset="0"/>
                              <a:cs typeface="Times New Roman" panose="02020603050405020304" pitchFamily="18" charset="0"/>
                            </a:rPr>
                            <m:t>|</m:t>
                          </m:r>
                        </m:num>
                        <m:den>
                          <m:d>
                            <m:dPr>
                              <m:begChr m:val="|"/>
                              <m:endChr m:val="|"/>
                              <m:ctrlPr>
                                <a:rPr lang="en-US" sz="2000" b="0" i="1" smtClean="0">
                                  <a:latin typeface="Cambria Math" panose="02040503050406030204" pitchFamily="18" charset="0"/>
                                  <a:cs typeface="Times New Roman" panose="02020603050405020304" pitchFamily="18" charset="0"/>
                                </a:rPr>
                              </m:ctrlPr>
                            </m:dPr>
                            <m:e>
                              <m:sSub>
                                <m:sSubPr>
                                  <m:ctrlPr>
                                    <a:rPr lang="en-US" sz="2000" b="0" i="1" smtClean="0">
                                      <a:latin typeface="Cambria Math" panose="02040503050406030204" pitchFamily="18" charset="0"/>
                                      <a:cs typeface="Times New Roman" panose="02020603050405020304" pitchFamily="18" charset="0"/>
                                    </a:rPr>
                                  </m:ctrlPr>
                                </m:sSubPr>
                                <m:e>
                                  <m:r>
                                    <a:rPr lang="en-US" sz="2000" b="0" i="1" smtClean="0">
                                      <a:latin typeface="Cambria Math" panose="02040503050406030204" pitchFamily="18" charset="0"/>
                                      <a:cs typeface="Times New Roman" panose="02020603050405020304" pitchFamily="18" charset="0"/>
                                    </a:rPr>
                                    <m:t>𝑉</m:t>
                                  </m:r>
                                </m:e>
                                <m:sub>
                                  <m:r>
                                    <a:rPr lang="en-US" sz="2000" b="0" i="1" smtClean="0">
                                      <a:latin typeface="Cambria Math" panose="02040503050406030204" pitchFamily="18" charset="0"/>
                                      <a:cs typeface="Times New Roman" panose="02020603050405020304" pitchFamily="18" charset="0"/>
                                    </a:rPr>
                                    <m:t>𝑅</m:t>
                                  </m:r>
                                </m:sub>
                              </m:sSub>
                              <m:sSub>
                                <m:sSubPr>
                                  <m:ctrlPr>
                                    <a:rPr lang="en-US" sz="2000" b="0" i="1" smtClean="0">
                                      <a:latin typeface="Cambria Math" panose="02040503050406030204" pitchFamily="18" charset="0"/>
                                      <a:cs typeface="Times New Roman" panose="02020603050405020304" pitchFamily="18" charset="0"/>
                                    </a:rPr>
                                  </m:ctrlPr>
                                </m:sSubPr>
                                <m:e>
                                  <m:r>
                                    <a:rPr lang="en-US" sz="2000" b="0" i="1" smtClean="0">
                                      <a:latin typeface="Cambria Math" panose="02040503050406030204" pitchFamily="18" charset="0"/>
                                      <a:cs typeface="Times New Roman" panose="02020603050405020304" pitchFamily="18" charset="0"/>
                                    </a:rPr>
                                    <m:t>.</m:t>
                                  </m:r>
                                </m:e>
                                <m:sub>
                                  <m:r>
                                    <a:rPr lang="en-US" sz="2000" b="0" i="1" smtClean="0">
                                      <a:latin typeface="Cambria Math" panose="02040503050406030204" pitchFamily="18" charset="0"/>
                                      <a:cs typeface="Times New Roman" panose="02020603050405020304" pitchFamily="18" charset="0"/>
                                    </a:rPr>
                                    <m:t>𝐹𝐿</m:t>
                                  </m:r>
                                </m:sub>
                              </m:sSub>
                            </m:e>
                          </m:d>
                        </m:den>
                      </m:f>
                    </m:oMath>
                  </m:oMathPara>
                </a14:m>
                <a:endParaRPr lang="en-US" sz="2000" dirty="0">
                  <a:latin typeface="Times New Roman" panose="02020603050405020304" pitchFamily="18" charset="0"/>
                  <a:cs typeface="Times New Roman" panose="02020603050405020304" pitchFamily="18" charset="0"/>
                </a:endParaRPr>
              </a:p>
            </p:txBody>
          </p:sp>
        </mc:Choice>
        <mc:Fallback xmlns="">
          <p:sp>
            <p:nvSpPr>
              <p:cNvPr id="2" name="Content Placeholder 1">
                <a:extLst>
                  <a:ext uri="{FF2B5EF4-FFF2-40B4-BE49-F238E27FC236}">
                    <a16:creationId xmlns:a16="http://schemas.microsoft.com/office/drawing/2014/main" id="{DA914865-22FC-F11E-7180-8DB320F737DE}"/>
                  </a:ext>
                </a:extLst>
              </p:cNvPr>
              <p:cNvSpPr>
                <a:spLocks noGrp="1" noRot="1" noChangeAspect="1" noMove="1" noResize="1" noEditPoints="1" noAdjustHandles="1" noChangeArrowheads="1" noChangeShapeType="1" noTextEdit="1"/>
              </p:cNvSpPr>
              <p:nvPr>
                <p:ph idx="1"/>
              </p:nvPr>
            </p:nvSpPr>
            <p:spPr>
              <a:xfrm>
                <a:off x="747847" y="1173192"/>
                <a:ext cx="6999707" cy="4572000"/>
              </a:xfrm>
              <a:blipFill>
                <a:blip r:embed="rId2"/>
                <a:stretch>
                  <a:fillRect l="-871" t="-1867"/>
                </a:stretch>
              </a:blipFill>
            </p:spPr>
            <p:txBody>
              <a:bodyPr/>
              <a:lstStyle/>
              <a:p>
                <a:r>
                  <a:rPr lang="en-IN">
                    <a:noFill/>
                  </a:rPr>
                  <a:t> </a:t>
                </a:r>
              </a:p>
            </p:txBody>
          </p:sp>
        </mc:Fallback>
      </mc:AlternateContent>
      <p:sp>
        <p:nvSpPr>
          <p:cNvPr id="3" name="Footer Placeholder 2">
            <a:extLst>
              <a:ext uri="{FF2B5EF4-FFF2-40B4-BE49-F238E27FC236}">
                <a16:creationId xmlns:a16="http://schemas.microsoft.com/office/drawing/2014/main" id="{2B2F1E67-1B83-DDD3-12B9-DD10FA643F1D}"/>
              </a:ext>
            </a:extLst>
          </p:cNvPr>
          <p:cNvSpPr>
            <a:spLocks noGrp="1"/>
          </p:cNvSpPr>
          <p:nvPr>
            <p:ph type="ftr" sz="quarter" idx="11"/>
          </p:nvPr>
        </p:nvSpPr>
        <p:spPr/>
        <p:txBody>
          <a:bodyPr/>
          <a:lstStyle/>
          <a:p>
            <a:r>
              <a:rPr lang="en-US"/>
              <a:t>Power Engineering II (EE-238) -- Prof. Sandeep Anand, IIT Bombay</a:t>
            </a:r>
            <a:endParaRPr lang="en-GB" dirty="0"/>
          </a:p>
        </p:txBody>
      </p:sp>
      <p:sp>
        <p:nvSpPr>
          <p:cNvPr id="4" name="Slide Number Placeholder 3">
            <a:extLst>
              <a:ext uri="{FF2B5EF4-FFF2-40B4-BE49-F238E27FC236}">
                <a16:creationId xmlns:a16="http://schemas.microsoft.com/office/drawing/2014/main" id="{753DEC2C-4417-BAD6-8899-B491C1277880}"/>
              </a:ext>
            </a:extLst>
          </p:cNvPr>
          <p:cNvSpPr>
            <a:spLocks noGrp="1"/>
          </p:cNvSpPr>
          <p:nvPr>
            <p:ph type="sldNum" sz="quarter" idx="12"/>
          </p:nvPr>
        </p:nvSpPr>
        <p:spPr/>
        <p:txBody>
          <a:bodyPr/>
          <a:lstStyle/>
          <a:p>
            <a:fld id="{49596EAA-E04B-47F9-B760-52508BFA6EE9}" type="slidenum">
              <a:rPr lang="en-GB" smtClean="0"/>
              <a:t>6</a:t>
            </a:fld>
            <a:endParaRPr lang="en-GB"/>
          </a:p>
        </p:txBody>
      </p:sp>
      <p:sp>
        <p:nvSpPr>
          <p:cNvPr id="5" name="Title 4">
            <a:extLst>
              <a:ext uri="{FF2B5EF4-FFF2-40B4-BE49-F238E27FC236}">
                <a16:creationId xmlns:a16="http://schemas.microsoft.com/office/drawing/2014/main" id="{180880B5-3BBA-B345-E104-4CA394BD780C}"/>
              </a:ext>
            </a:extLst>
          </p:cNvPr>
          <p:cNvSpPr>
            <a:spLocks noGrp="1"/>
          </p:cNvSpPr>
          <p:nvPr>
            <p:ph type="title"/>
          </p:nvPr>
        </p:nvSpPr>
        <p:spPr/>
        <p:txBody>
          <a:bodyPr/>
          <a:lstStyle/>
          <a:p>
            <a:r>
              <a:rPr lang="en-US" dirty="0"/>
              <a:t>Medium Transmission line</a:t>
            </a:r>
            <a:endParaRPr lang="en-IN" dirty="0"/>
          </a:p>
        </p:txBody>
      </p:sp>
      <p:pic>
        <p:nvPicPr>
          <p:cNvPr id="25" name="Content Placeholder 24">
            <a:extLst>
              <a:ext uri="{FF2B5EF4-FFF2-40B4-BE49-F238E27FC236}">
                <a16:creationId xmlns:a16="http://schemas.microsoft.com/office/drawing/2014/main" id="{8FA2506D-9702-082C-8657-4C10FAD5CF3F}"/>
              </a:ext>
            </a:extLst>
          </p:cNvPr>
          <p:cNvPicPr>
            <a:picLocks noGrp="1" noChangeAspect="1"/>
          </p:cNvPicPr>
          <p:nvPr>
            <p:ph idx="13"/>
          </p:nvPr>
        </p:nvPicPr>
        <p:blipFill>
          <a:blip r:embed="rId3"/>
          <a:stretch>
            <a:fillRect/>
          </a:stretch>
        </p:blipFill>
        <p:spPr>
          <a:xfrm>
            <a:off x="6472970" y="2216989"/>
            <a:ext cx="728985" cy="459183"/>
          </a:xfrm>
        </p:spPr>
      </p:pic>
      <p:sp>
        <p:nvSpPr>
          <p:cNvPr id="15" name="TextBox 14">
            <a:extLst>
              <a:ext uri="{FF2B5EF4-FFF2-40B4-BE49-F238E27FC236}">
                <a16:creationId xmlns:a16="http://schemas.microsoft.com/office/drawing/2014/main" id="{5B09BDBF-BFD3-EE39-F67E-5B2E72E323E4}"/>
              </a:ext>
            </a:extLst>
          </p:cNvPr>
          <p:cNvSpPr txBox="1"/>
          <p:nvPr/>
        </p:nvSpPr>
        <p:spPr>
          <a:xfrm>
            <a:off x="8610600" y="2862311"/>
            <a:ext cx="3136511" cy="307777"/>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Single phase equivalent of a short line</a:t>
            </a:r>
            <a:endParaRPr lang="en-IN" sz="1400" dirty="0">
              <a:latin typeface="Times New Roman" panose="02020603050405020304" pitchFamily="18" charset="0"/>
              <a:cs typeface="Times New Roman" panose="02020603050405020304" pitchFamily="18" charset="0"/>
            </a:endParaRPr>
          </a:p>
        </p:txBody>
      </p:sp>
      <p:sp>
        <p:nvSpPr>
          <p:cNvPr id="18" name="TextBox 17">
            <a:extLst>
              <a:ext uri="{FF2B5EF4-FFF2-40B4-BE49-F238E27FC236}">
                <a16:creationId xmlns:a16="http://schemas.microsoft.com/office/drawing/2014/main" id="{AE1D9E6D-6B2F-82BC-7DEE-AC0314CC28C1}"/>
              </a:ext>
            </a:extLst>
          </p:cNvPr>
          <p:cNvSpPr txBox="1"/>
          <p:nvPr/>
        </p:nvSpPr>
        <p:spPr>
          <a:xfrm>
            <a:off x="8389691" y="5024180"/>
            <a:ext cx="3632348" cy="307777"/>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Phasor diagram of a short line for lagging pf</a:t>
            </a:r>
            <a:endParaRPr lang="en-IN" sz="1400" dirty="0">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09D21296-506A-4E39-6926-8D457CDEEFEA}"/>
              </a:ext>
            </a:extLst>
          </p:cNvPr>
          <p:cNvPicPr>
            <a:picLocks noChangeAspect="1"/>
          </p:cNvPicPr>
          <p:nvPr/>
        </p:nvPicPr>
        <p:blipFill>
          <a:blip r:embed="rId4"/>
          <a:stretch>
            <a:fillRect/>
          </a:stretch>
        </p:blipFill>
        <p:spPr>
          <a:xfrm>
            <a:off x="7579440" y="1248290"/>
            <a:ext cx="4401588" cy="1457479"/>
          </a:xfrm>
          <a:prstGeom prst="rect">
            <a:avLst/>
          </a:prstGeom>
        </p:spPr>
      </p:pic>
      <p:pic>
        <p:nvPicPr>
          <p:cNvPr id="10" name="Picture 9">
            <a:extLst>
              <a:ext uri="{FF2B5EF4-FFF2-40B4-BE49-F238E27FC236}">
                <a16:creationId xmlns:a16="http://schemas.microsoft.com/office/drawing/2014/main" id="{5E343863-0650-013D-9A0E-511FD8824EB8}"/>
              </a:ext>
            </a:extLst>
          </p:cNvPr>
          <p:cNvPicPr>
            <a:picLocks noChangeAspect="1"/>
          </p:cNvPicPr>
          <p:nvPr/>
        </p:nvPicPr>
        <p:blipFill>
          <a:blip r:embed="rId5"/>
          <a:stretch>
            <a:fillRect/>
          </a:stretch>
        </p:blipFill>
        <p:spPr>
          <a:xfrm>
            <a:off x="8081615" y="3326630"/>
            <a:ext cx="3801170" cy="1546144"/>
          </a:xfrm>
          <a:prstGeom prst="rect">
            <a:avLst/>
          </a:prstGeom>
        </p:spPr>
      </p:pic>
      <p:cxnSp>
        <p:nvCxnSpPr>
          <p:cNvPr id="23" name="Straight Arrow Connector 22">
            <a:extLst>
              <a:ext uri="{FF2B5EF4-FFF2-40B4-BE49-F238E27FC236}">
                <a16:creationId xmlns:a16="http://schemas.microsoft.com/office/drawing/2014/main" id="{854C76B0-60AF-F38A-7D61-73BE659EC5D6}"/>
              </a:ext>
            </a:extLst>
          </p:cNvPr>
          <p:cNvCxnSpPr>
            <a:cxnSpLocks/>
          </p:cNvCxnSpPr>
          <p:nvPr/>
        </p:nvCxnSpPr>
        <p:spPr>
          <a:xfrm flipV="1">
            <a:off x="5520614" y="2446580"/>
            <a:ext cx="952356" cy="158597"/>
          </a:xfrm>
          <a:prstGeom prst="straightConnector1">
            <a:avLst/>
          </a:prstGeom>
          <a:ln w="254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6" name="Content Placeholder 5">
            <a:extLst>
              <a:ext uri="{FF2B5EF4-FFF2-40B4-BE49-F238E27FC236}">
                <a16:creationId xmlns:a16="http://schemas.microsoft.com/office/drawing/2014/main" id="{475A3881-8C5C-A5B1-BD95-F7A4365F174D}"/>
              </a:ext>
            </a:extLst>
          </p:cNvPr>
          <p:cNvSpPr txBox="1">
            <a:spLocks/>
          </p:cNvSpPr>
          <p:nvPr/>
        </p:nvSpPr>
        <p:spPr>
          <a:xfrm>
            <a:off x="838200" y="5792373"/>
            <a:ext cx="10515600" cy="462405"/>
          </a:xfrm>
          <a:prstGeom prst="rect">
            <a:avLst/>
          </a:prstGeom>
        </p:spPr>
        <p:txBody>
          <a:bodyPr vert="horz" lIns="91440" tIns="45720" rIns="91440" bIns="45720" rtlCol="0">
            <a:normAutofit fontScale="92500" lnSpcReduction="20000"/>
          </a:bodyPr>
          <a:lstStyle>
            <a:lvl1pPr marL="0" indent="0" algn="l" defTabSz="914400" rtl="0" eaLnBrk="1" latinLnBrk="0" hangingPunct="1">
              <a:lnSpc>
                <a:spcPct val="90000"/>
              </a:lnSpc>
              <a:spcBef>
                <a:spcPts val="1000"/>
              </a:spcBef>
              <a:buFont typeface="Arial" panose="020B0604020202020204" pitchFamily="34" charset="0"/>
              <a:buNone/>
              <a:defRPr sz="1100" kern="1200">
                <a:solidFill>
                  <a:srgbClr val="0070C0"/>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100" kern="1200">
                <a:solidFill>
                  <a:srgbClr val="0070C0"/>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050" kern="1200">
                <a:solidFill>
                  <a:srgbClr val="0070C0"/>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rgbClr val="0070C0"/>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rgbClr val="0070C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a:t>Power System Analysis by W. D. Stevenson (Chapter 6)</a:t>
            </a:r>
          </a:p>
          <a:p>
            <a:pPr>
              <a:lnSpc>
                <a:spcPct val="100000"/>
              </a:lnSpc>
            </a:pPr>
            <a:r>
              <a:rPr lang="en-US"/>
              <a:t>Power System Engineering by DP Kothari and IJ Nagrath</a:t>
            </a:r>
            <a:endParaRPr lang="en-IN" dirty="0"/>
          </a:p>
        </p:txBody>
      </p:sp>
    </p:spTree>
    <p:extLst>
      <p:ext uri="{BB962C8B-B14F-4D97-AF65-F5344CB8AC3E}">
        <p14:creationId xmlns:p14="http://schemas.microsoft.com/office/powerpoint/2010/main" val="387265272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6F5410-BE6C-E43A-7443-B001029C8C92}"/>
            </a:ext>
          </a:extLst>
        </p:cNvPr>
        <p:cNvGrpSpPr/>
        <p:nvPr/>
      </p:nvGrpSpPr>
      <p:grpSpPr>
        <a:xfrm>
          <a:off x="0" y="0"/>
          <a:ext cx="0" cy="0"/>
          <a:chOff x="0" y="0"/>
          <a:chExt cx="0" cy="0"/>
        </a:xfrm>
      </p:grpSpPr>
      <p:sp>
        <p:nvSpPr>
          <p:cNvPr id="3" name="Footer Placeholder 2">
            <a:extLst>
              <a:ext uri="{FF2B5EF4-FFF2-40B4-BE49-F238E27FC236}">
                <a16:creationId xmlns:a16="http://schemas.microsoft.com/office/drawing/2014/main" id="{889D9C40-8B2A-DDB8-D7C2-78C2648B74F1}"/>
              </a:ext>
            </a:extLst>
          </p:cNvPr>
          <p:cNvSpPr>
            <a:spLocks noGrp="1"/>
          </p:cNvSpPr>
          <p:nvPr>
            <p:ph type="ftr" sz="quarter" idx="11"/>
          </p:nvPr>
        </p:nvSpPr>
        <p:spPr/>
        <p:txBody>
          <a:bodyPr/>
          <a:lstStyle/>
          <a:p>
            <a:r>
              <a:rPr lang="en-US"/>
              <a:t>Power Engineering II (EE-238) -- Prof. Sandeep Anand, IIT Bombay</a:t>
            </a:r>
            <a:endParaRPr lang="en-GB" dirty="0"/>
          </a:p>
        </p:txBody>
      </p:sp>
      <p:sp>
        <p:nvSpPr>
          <p:cNvPr id="4" name="Slide Number Placeholder 3">
            <a:extLst>
              <a:ext uri="{FF2B5EF4-FFF2-40B4-BE49-F238E27FC236}">
                <a16:creationId xmlns:a16="http://schemas.microsoft.com/office/drawing/2014/main" id="{0FB3BDEA-50A4-2DD7-CDB4-3078B399C775}"/>
              </a:ext>
            </a:extLst>
          </p:cNvPr>
          <p:cNvSpPr>
            <a:spLocks noGrp="1"/>
          </p:cNvSpPr>
          <p:nvPr>
            <p:ph type="sldNum" sz="quarter" idx="12"/>
          </p:nvPr>
        </p:nvSpPr>
        <p:spPr/>
        <p:txBody>
          <a:bodyPr/>
          <a:lstStyle/>
          <a:p>
            <a:fld id="{49596EAA-E04B-47F9-B760-52508BFA6EE9}" type="slidenum">
              <a:rPr lang="en-GB" smtClean="0"/>
              <a:t>60</a:t>
            </a:fld>
            <a:endParaRPr lang="en-GB"/>
          </a:p>
        </p:txBody>
      </p:sp>
      <p:sp>
        <p:nvSpPr>
          <p:cNvPr id="5" name="Title 4">
            <a:extLst>
              <a:ext uri="{FF2B5EF4-FFF2-40B4-BE49-F238E27FC236}">
                <a16:creationId xmlns:a16="http://schemas.microsoft.com/office/drawing/2014/main" id="{95519C24-5290-3FD0-1A33-53E1AC8ED6BE}"/>
              </a:ext>
            </a:extLst>
          </p:cNvPr>
          <p:cNvSpPr>
            <a:spLocks noGrp="1"/>
          </p:cNvSpPr>
          <p:nvPr>
            <p:ph type="title"/>
          </p:nvPr>
        </p:nvSpPr>
        <p:spPr/>
        <p:txBody>
          <a:bodyPr>
            <a:normAutofit/>
          </a:bodyPr>
          <a:lstStyle/>
          <a:p>
            <a:r>
              <a:rPr lang="en-US" dirty="0"/>
              <a:t>Electromagnetic phenomenon</a:t>
            </a:r>
          </a:p>
        </p:txBody>
      </p:sp>
      <p:sp>
        <p:nvSpPr>
          <p:cNvPr id="6" name="Content Placeholder 5">
            <a:extLst>
              <a:ext uri="{FF2B5EF4-FFF2-40B4-BE49-F238E27FC236}">
                <a16:creationId xmlns:a16="http://schemas.microsoft.com/office/drawing/2014/main" id="{B082F133-BFF6-D9AB-EA4D-12551C2B7D90}"/>
              </a:ext>
            </a:extLst>
          </p:cNvPr>
          <p:cNvSpPr>
            <a:spLocks noGrp="1"/>
          </p:cNvSpPr>
          <p:nvPr>
            <p:ph idx="1"/>
          </p:nvPr>
        </p:nvSpPr>
        <p:spPr>
          <a:xfrm>
            <a:off x="838200" y="1126571"/>
            <a:ext cx="2427514" cy="310344"/>
          </a:xfrm>
        </p:spPr>
        <p:txBody>
          <a:bodyPr>
            <a:normAutofit fontScale="92500" lnSpcReduction="10000"/>
          </a:bodyPr>
          <a:lstStyle/>
          <a:p>
            <a:pPr marL="0" indent="0">
              <a:buNone/>
            </a:pPr>
            <a:r>
              <a:rPr lang="en-IN" sz="1800" b="1" i="0" u="none" strike="noStrike" baseline="0" dirty="0">
                <a:solidFill>
                  <a:srgbClr val="000000"/>
                </a:solidFill>
                <a:latin typeface="Times New Roman" panose="02020603050405020304" pitchFamily="18" charset="0"/>
              </a:rPr>
              <a:t>IEEE 1159</a:t>
            </a:r>
            <a:endParaRPr lang="en-IN" sz="1600" dirty="0">
              <a:latin typeface="Times New Roman" panose="02020603050405020304" pitchFamily="18" charset="0"/>
              <a:cs typeface="Times New Roman" panose="02020603050405020304" pitchFamily="18" charset="0"/>
            </a:endParaRPr>
          </a:p>
        </p:txBody>
      </p:sp>
      <p:sp>
        <p:nvSpPr>
          <p:cNvPr id="16" name="Content Placeholder 5">
            <a:extLst>
              <a:ext uri="{FF2B5EF4-FFF2-40B4-BE49-F238E27FC236}">
                <a16:creationId xmlns:a16="http://schemas.microsoft.com/office/drawing/2014/main" id="{58E95FEC-E468-E7A7-6FBE-56C91259DBFD}"/>
              </a:ext>
            </a:extLst>
          </p:cNvPr>
          <p:cNvSpPr>
            <a:spLocks noGrp="1"/>
          </p:cNvSpPr>
          <p:nvPr>
            <p:ph idx="13"/>
          </p:nvPr>
        </p:nvSpPr>
        <p:spPr>
          <a:xfrm>
            <a:off x="838200" y="5963655"/>
            <a:ext cx="10515600" cy="244211"/>
          </a:xfrm>
        </p:spPr>
        <p:txBody>
          <a:bodyPr/>
          <a:lstStyle/>
          <a:p>
            <a:r>
              <a:rPr lang="en-US" dirty="0">
                <a:latin typeface="Times New Roman" panose="02020603050405020304" pitchFamily="18" charset="0"/>
                <a:cs typeface="Times New Roman" panose="02020603050405020304" pitchFamily="18" charset="0"/>
              </a:rPr>
              <a:t>[1] Dungan, ‘Electrical Power Systems Quality’, Mc </a:t>
            </a:r>
            <a:r>
              <a:rPr lang="en-US" dirty="0" err="1">
                <a:latin typeface="Times New Roman" panose="02020603050405020304" pitchFamily="18" charset="0"/>
                <a:cs typeface="Times New Roman" panose="02020603050405020304" pitchFamily="18" charset="0"/>
              </a:rPr>
              <a:t>Graww</a:t>
            </a:r>
            <a:r>
              <a:rPr lang="en-US" dirty="0">
                <a:latin typeface="Times New Roman" panose="02020603050405020304" pitchFamily="18" charset="0"/>
                <a:cs typeface="Times New Roman" panose="02020603050405020304" pitchFamily="18" charset="0"/>
              </a:rPr>
              <a:t> Hill (Chapter 2)</a:t>
            </a:r>
          </a:p>
        </p:txBody>
      </p:sp>
      <p:pic>
        <p:nvPicPr>
          <p:cNvPr id="8" name="Picture 7">
            <a:extLst>
              <a:ext uri="{FF2B5EF4-FFF2-40B4-BE49-F238E27FC236}">
                <a16:creationId xmlns:a16="http://schemas.microsoft.com/office/drawing/2014/main" id="{F127AA8F-A689-7597-81AE-04673CC4A197}"/>
              </a:ext>
            </a:extLst>
          </p:cNvPr>
          <p:cNvPicPr>
            <a:picLocks noChangeAspect="1"/>
          </p:cNvPicPr>
          <p:nvPr/>
        </p:nvPicPr>
        <p:blipFill>
          <a:blip r:embed="rId2"/>
          <a:srcRect t="1452" b="6442"/>
          <a:stretch/>
        </p:blipFill>
        <p:spPr>
          <a:xfrm>
            <a:off x="6732813" y="911322"/>
            <a:ext cx="4963885" cy="5296544"/>
          </a:xfrm>
          <a:prstGeom prst="rect">
            <a:avLst/>
          </a:prstGeom>
        </p:spPr>
      </p:pic>
      <p:sp>
        <p:nvSpPr>
          <p:cNvPr id="7" name="TextBox 6">
            <a:extLst>
              <a:ext uri="{FF2B5EF4-FFF2-40B4-BE49-F238E27FC236}">
                <a16:creationId xmlns:a16="http://schemas.microsoft.com/office/drawing/2014/main" id="{B0D5D669-A7F2-09AF-4521-D562AA360FB0}"/>
              </a:ext>
            </a:extLst>
          </p:cNvPr>
          <p:cNvSpPr txBox="1"/>
          <p:nvPr/>
        </p:nvSpPr>
        <p:spPr>
          <a:xfrm>
            <a:off x="838200" y="2880699"/>
            <a:ext cx="5659891" cy="646331"/>
          </a:xfrm>
          <a:prstGeom prst="rect">
            <a:avLst/>
          </a:prstGeom>
          <a:noFill/>
        </p:spPr>
        <p:txBody>
          <a:bodyPr wrap="square">
            <a:spAutoFit/>
          </a:bodyPr>
          <a:lstStyle/>
          <a:p>
            <a:pPr algn="l"/>
            <a:r>
              <a:rPr lang="en-US" sz="1800" b="1" i="0" u="none" strike="noStrike" baseline="0" dirty="0">
                <a:latin typeface="Helvetica-Bold"/>
              </a:rPr>
              <a:t>Categories and Characteristics of Power System Electromagnetic </a:t>
            </a:r>
            <a:r>
              <a:rPr lang="en-IN" sz="1800" b="1" i="0" u="none" strike="noStrike" baseline="0" dirty="0">
                <a:latin typeface="Helvetica-Bold"/>
              </a:rPr>
              <a:t>Phenomena</a:t>
            </a:r>
            <a:endParaRPr lang="en-IN" dirty="0"/>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FC73809E-13B6-BC6E-E6B1-C54D1BCD491E}"/>
                  </a:ext>
                </a:extLst>
              </p:cNvPr>
              <p:cNvSpPr txBox="1"/>
              <p:nvPr/>
            </p:nvSpPr>
            <p:spPr>
              <a:xfrm>
                <a:off x="463664" y="5083862"/>
                <a:ext cx="6151788" cy="830997"/>
              </a:xfrm>
              <a:prstGeom prst="rect">
                <a:avLst/>
              </a:prstGeom>
              <a:noFill/>
            </p:spPr>
            <p:txBody>
              <a:bodyPr wrap="square">
                <a:spAutoFit/>
              </a:bodyPr>
              <a:lstStyle/>
              <a:p>
                <a:r>
                  <a:rPr lang="en-IN" sz="1600" b="1" i="1" dirty="0">
                    <a:latin typeface="Times New Roman" panose="02020603050405020304" pitchFamily="18" charset="0"/>
                    <a:cs typeface="Times New Roman" panose="02020603050405020304" pitchFamily="18" charset="0"/>
                  </a:rPr>
                  <a:t>Note: </a:t>
                </a:r>
              </a:p>
              <a:p>
                <a:r>
                  <a:rPr lang="en-IN" sz="1600" dirty="0">
                    <a:latin typeface="Times New Roman" panose="02020603050405020304" pitchFamily="18" charset="0"/>
                    <a:cs typeface="Times New Roman" panose="02020603050405020304" pitchFamily="18" charset="0"/>
                  </a:rPr>
                  <a:t>s =second, ns =nanosecond, </a:t>
                </a:r>
                <a14:m>
                  <m:oMath xmlns:m="http://schemas.openxmlformats.org/officeDocument/2006/math">
                    <m:r>
                      <a:rPr lang="en-US" sz="1600" b="0" i="1" smtClean="0">
                        <a:latin typeface="Cambria Math" panose="02040503050406030204" pitchFamily="18" charset="0"/>
                      </a:rPr>
                      <m:t>𝜇</m:t>
                    </m:r>
                  </m:oMath>
                </a14:m>
                <a:r>
                  <a:rPr lang="en-IN" sz="1600" dirty="0">
                    <a:latin typeface="Times New Roman" panose="02020603050405020304" pitchFamily="18" charset="0"/>
                    <a:cs typeface="Times New Roman" panose="02020603050405020304" pitchFamily="18" charset="0"/>
                  </a:rPr>
                  <a:t>s =microsecond, </a:t>
                </a:r>
                <a:r>
                  <a:rPr lang="en-IN" sz="1600" dirty="0" err="1">
                    <a:latin typeface="Times New Roman" panose="02020603050405020304" pitchFamily="18" charset="0"/>
                    <a:cs typeface="Times New Roman" panose="02020603050405020304" pitchFamily="18" charset="0"/>
                  </a:rPr>
                  <a:t>ms</a:t>
                </a:r>
                <a:r>
                  <a:rPr lang="en-IN" sz="1600" dirty="0">
                    <a:latin typeface="Times New Roman" panose="02020603050405020304" pitchFamily="18" charset="0"/>
                    <a:cs typeface="Times New Roman" panose="02020603050405020304" pitchFamily="18" charset="0"/>
                  </a:rPr>
                  <a:t>=millisecond, kHz = kilohertz, MHz = megahertz, min=minute, </a:t>
                </a:r>
                <a:r>
                  <a:rPr lang="en-IN" sz="1600" dirty="0" err="1">
                    <a:latin typeface="Times New Roman" panose="02020603050405020304" pitchFamily="18" charset="0"/>
                    <a:cs typeface="Times New Roman" panose="02020603050405020304" pitchFamily="18" charset="0"/>
                  </a:rPr>
                  <a:t>pu</a:t>
                </a:r>
                <a:r>
                  <a:rPr lang="en-IN" sz="1600" dirty="0">
                    <a:latin typeface="Times New Roman" panose="02020603050405020304" pitchFamily="18" charset="0"/>
                    <a:cs typeface="Times New Roman" panose="02020603050405020304" pitchFamily="18" charset="0"/>
                  </a:rPr>
                  <a:t> =per unit.</a:t>
                </a:r>
              </a:p>
            </p:txBody>
          </p:sp>
        </mc:Choice>
        <mc:Fallback xmlns="">
          <p:sp>
            <p:nvSpPr>
              <p:cNvPr id="14" name="TextBox 13">
                <a:extLst>
                  <a:ext uri="{FF2B5EF4-FFF2-40B4-BE49-F238E27FC236}">
                    <a16:creationId xmlns:a16="http://schemas.microsoft.com/office/drawing/2014/main" id="{FC73809E-13B6-BC6E-E6B1-C54D1BCD491E}"/>
                  </a:ext>
                </a:extLst>
              </p:cNvPr>
              <p:cNvSpPr txBox="1">
                <a:spLocks noRot="1" noChangeAspect="1" noMove="1" noResize="1" noEditPoints="1" noAdjustHandles="1" noChangeArrowheads="1" noChangeShapeType="1" noTextEdit="1"/>
              </p:cNvSpPr>
              <p:nvPr/>
            </p:nvSpPr>
            <p:spPr>
              <a:xfrm>
                <a:off x="463664" y="5083862"/>
                <a:ext cx="6151788" cy="830997"/>
              </a:xfrm>
              <a:prstGeom prst="rect">
                <a:avLst/>
              </a:prstGeom>
              <a:blipFill>
                <a:blip r:embed="rId3"/>
                <a:stretch>
                  <a:fillRect l="-496" t="-2206" b="-8824"/>
                </a:stretch>
              </a:blipFill>
            </p:spPr>
            <p:txBody>
              <a:bodyPr/>
              <a:lstStyle/>
              <a:p>
                <a:r>
                  <a:rPr lang="en-IN">
                    <a:noFill/>
                  </a:rPr>
                  <a:t> </a:t>
                </a:r>
              </a:p>
            </p:txBody>
          </p:sp>
        </mc:Fallback>
      </mc:AlternateContent>
    </p:spTree>
    <p:extLst>
      <p:ext uri="{BB962C8B-B14F-4D97-AF65-F5344CB8AC3E}">
        <p14:creationId xmlns:p14="http://schemas.microsoft.com/office/powerpoint/2010/main" val="338193144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8103DE-E3F5-FAC3-46E2-74D07C8EB0EF}"/>
            </a:ext>
          </a:extLst>
        </p:cNvPr>
        <p:cNvGrpSpPr/>
        <p:nvPr/>
      </p:nvGrpSpPr>
      <p:grpSpPr>
        <a:xfrm>
          <a:off x="0" y="0"/>
          <a:ext cx="0" cy="0"/>
          <a:chOff x="0" y="0"/>
          <a:chExt cx="0" cy="0"/>
        </a:xfrm>
      </p:grpSpPr>
      <p:sp>
        <p:nvSpPr>
          <p:cNvPr id="3" name="Footer Placeholder 2">
            <a:extLst>
              <a:ext uri="{FF2B5EF4-FFF2-40B4-BE49-F238E27FC236}">
                <a16:creationId xmlns:a16="http://schemas.microsoft.com/office/drawing/2014/main" id="{9DDE934D-EDDC-EF3D-3AF0-4A28CB87E1AB}"/>
              </a:ext>
            </a:extLst>
          </p:cNvPr>
          <p:cNvSpPr>
            <a:spLocks noGrp="1"/>
          </p:cNvSpPr>
          <p:nvPr>
            <p:ph type="ftr" sz="quarter" idx="11"/>
          </p:nvPr>
        </p:nvSpPr>
        <p:spPr/>
        <p:txBody>
          <a:bodyPr/>
          <a:lstStyle/>
          <a:p>
            <a:r>
              <a:rPr lang="en-US"/>
              <a:t>Power Engineering II (EE-238) -- Prof. Sandeep Anand, IIT Bombay</a:t>
            </a:r>
            <a:endParaRPr lang="en-GB" dirty="0"/>
          </a:p>
        </p:txBody>
      </p:sp>
      <p:sp>
        <p:nvSpPr>
          <p:cNvPr id="4" name="Slide Number Placeholder 3">
            <a:extLst>
              <a:ext uri="{FF2B5EF4-FFF2-40B4-BE49-F238E27FC236}">
                <a16:creationId xmlns:a16="http://schemas.microsoft.com/office/drawing/2014/main" id="{432CD36D-A304-A4F0-C263-719C5AF19E73}"/>
              </a:ext>
            </a:extLst>
          </p:cNvPr>
          <p:cNvSpPr>
            <a:spLocks noGrp="1"/>
          </p:cNvSpPr>
          <p:nvPr>
            <p:ph type="sldNum" sz="quarter" idx="12"/>
          </p:nvPr>
        </p:nvSpPr>
        <p:spPr/>
        <p:txBody>
          <a:bodyPr/>
          <a:lstStyle/>
          <a:p>
            <a:fld id="{49596EAA-E04B-47F9-B760-52508BFA6EE9}" type="slidenum">
              <a:rPr lang="en-GB" smtClean="0"/>
              <a:t>61</a:t>
            </a:fld>
            <a:endParaRPr lang="en-GB"/>
          </a:p>
        </p:txBody>
      </p:sp>
      <p:sp>
        <p:nvSpPr>
          <p:cNvPr id="5" name="Title 4">
            <a:extLst>
              <a:ext uri="{FF2B5EF4-FFF2-40B4-BE49-F238E27FC236}">
                <a16:creationId xmlns:a16="http://schemas.microsoft.com/office/drawing/2014/main" id="{1CA80E10-FAC4-2F91-A887-D1BBC4923BD2}"/>
              </a:ext>
            </a:extLst>
          </p:cNvPr>
          <p:cNvSpPr>
            <a:spLocks noGrp="1"/>
          </p:cNvSpPr>
          <p:nvPr>
            <p:ph type="title"/>
          </p:nvPr>
        </p:nvSpPr>
        <p:spPr/>
        <p:txBody>
          <a:bodyPr>
            <a:normAutofit/>
          </a:bodyPr>
          <a:lstStyle/>
          <a:p>
            <a:r>
              <a:rPr lang="en-US" dirty="0"/>
              <a:t>Power Quality Disturbances</a:t>
            </a:r>
          </a:p>
        </p:txBody>
      </p:sp>
      <p:sp>
        <p:nvSpPr>
          <p:cNvPr id="16" name="Content Placeholder 5">
            <a:extLst>
              <a:ext uri="{FF2B5EF4-FFF2-40B4-BE49-F238E27FC236}">
                <a16:creationId xmlns:a16="http://schemas.microsoft.com/office/drawing/2014/main" id="{8EA42047-DC6A-D34E-DECE-81DE7E5A47CA}"/>
              </a:ext>
            </a:extLst>
          </p:cNvPr>
          <p:cNvSpPr>
            <a:spLocks noGrp="1"/>
          </p:cNvSpPr>
          <p:nvPr>
            <p:ph idx="13"/>
          </p:nvPr>
        </p:nvSpPr>
        <p:spPr>
          <a:xfrm>
            <a:off x="838200" y="5963655"/>
            <a:ext cx="10515600" cy="244211"/>
          </a:xfrm>
        </p:spPr>
        <p:txBody>
          <a:bodyPr/>
          <a:lstStyle/>
          <a:p>
            <a:r>
              <a:rPr lang="en-US" dirty="0">
                <a:latin typeface="Times New Roman" panose="02020603050405020304" pitchFamily="18" charset="0"/>
                <a:cs typeface="Times New Roman" panose="02020603050405020304" pitchFamily="18" charset="0"/>
              </a:rPr>
              <a:t>[1] Dungan, ‘Electrical Power Systems Quality’, Mc </a:t>
            </a:r>
            <a:r>
              <a:rPr lang="en-US" dirty="0" err="1">
                <a:latin typeface="Times New Roman" panose="02020603050405020304" pitchFamily="18" charset="0"/>
                <a:cs typeface="Times New Roman" panose="02020603050405020304" pitchFamily="18" charset="0"/>
              </a:rPr>
              <a:t>Graww</a:t>
            </a:r>
            <a:r>
              <a:rPr lang="en-US" dirty="0">
                <a:latin typeface="Times New Roman" panose="02020603050405020304" pitchFamily="18" charset="0"/>
                <a:cs typeface="Times New Roman" panose="02020603050405020304" pitchFamily="18" charset="0"/>
              </a:rPr>
              <a:t> Hill (Chapter 2)</a:t>
            </a:r>
          </a:p>
        </p:txBody>
      </p:sp>
      <p:sp>
        <p:nvSpPr>
          <p:cNvPr id="9" name="Content Placeholder 8">
            <a:extLst>
              <a:ext uri="{FF2B5EF4-FFF2-40B4-BE49-F238E27FC236}">
                <a16:creationId xmlns:a16="http://schemas.microsoft.com/office/drawing/2014/main" id="{56D93F4B-CA39-F451-15F9-8250EC63AB02}"/>
              </a:ext>
            </a:extLst>
          </p:cNvPr>
          <p:cNvSpPr>
            <a:spLocks noGrp="1"/>
          </p:cNvSpPr>
          <p:nvPr>
            <p:ph idx="1"/>
          </p:nvPr>
        </p:nvSpPr>
        <p:spPr/>
        <p:txBody>
          <a:bodyPr/>
          <a:lstStyle/>
          <a:p>
            <a:r>
              <a:rPr lang="en-IN" sz="1800" b="1" i="0" u="none" strike="noStrike" baseline="0" dirty="0">
                <a:solidFill>
                  <a:srgbClr val="6F2F9F"/>
                </a:solidFill>
                <a:latin typeface="Times New Roman" panose="02020603050405020304" pitchFamily="18" charset="0"/>
              </a:rPr>
              <a:t>Transients: </a:t>
            </a:r>
            <a:r>
              <a:rPr lang="en-IN" sz="1800" b="0" i="0" u="none" strike="noStrike" baseline="0" dirty="0">
                <a:solidFill>
                  <a:srgbClr val="000000"/>
                </a:solidFill>
                <a:latin typeface="Times New Roman" panose="02020603050405020304" pitchFamily="18" charset="0"/>
              </a:rPr>
              <a:t>undesirable momentary deviation of the supply voltage or load current for very short duration.</a:t>
            </a:r>
          </a:p>
          <a:p>
            <a:r>
              <a:rPr lang="en-IN" sz="1800" b="0" i="0" u="none" strike="noStrike" baseline="0" dirty="0">
                <a:solidFill>
                  <a:srgbClr val="000000"/>
                </a:solidFill>
                <a:latin typeface="Times New Roman" panose="02020603050405020304" pitchFamily="18" charset="0"/>
              </a:rPr>
              <a:t>Also known as surges or spikes.</a:t>
            </a:r>
          </a:p>
          <a:p>
            <a:endParaRPr lang="en-IN" sz="1800" b="0" i="0" u="none" strike="noStrike" baseline="0" dirty="0">
              <a:solidFill>
                <a:srgbClr val="000000"/>
              </a:solidFill>
              <a:latin typeface="Times New Roman" panose="02020603050405020304" pitchFamily="18" charset="0"/>
            </a:endParaRPr>
          </a:p>
          <a:p>
            <a:r>
              <a:rPr lang="en-IN" sz="1800" b="0" i="0" u="none" strike="noStrike" baseline="0" dirty="0">
                <a:solidFill>
                  <a:srgbClr val="006FC0"/>
                </a:solidFill>
                <a:latin typeface="Times New Roman" panose="02020603050405020304" pitchFamily="18" charset="0"/>
              </a:rPr>
              <a:t>Impulsive transient: </a:t>
            </a:r>
            <a:r>
              <a:rPr lang="en-IN" sz="1800" b="0" i="0" u="none" strike="noStrike" baseline="0" dirty="0">
                <a:solidFill>
                  <a:srgbClr val="000000"/>
                </a:solidFill>
                <a:latin typeface="Times New Roman" panose="02020603050405020304" pitchFamily="18" charset="0"/>
              </a:rPr>
              <a:t>a sudden, non-power frequency change in the steady-state condition of voltage, current, or both that is unidirectional in polarity.</a:t>
            </a:r>
          </a:p>
          <a:p>
            <a:pPr marL="720000"/>
            <a:r>
              <a:rPr lang="en-IN" sz="1800" b="0" i="0" u="none" strike="noStrike" baseline="0" dirty="0">
                <a:solidFill>
                  <a:srgbClr val="000000"/>
                </a:solidFill>
                <a:latin typeface="Times New Roman" panose="02020603050405020304" pitchFamily="18" charset="0"/>
              </a:rPr>
              <a:t>Causes: Load switching, lightening</a:t>
            </a:r>
          </a:p>
          <a:p>
            <a:pPr marL="720000"/>
            <a:r>
              <a:rPr lang="en-IN" sz="1800" b="0" i="0" u="none" strike="noStrike" baseline="0" dirty="0">
                <a:solidFill>
                  <a:srgbClr val="000000"/>
                </a:solidFill>
                <a:latin typeface="Times New Roman" panose="02020603050405020304" pitchFamily="18" charset="0"/>
              </a:rPr>
              <a:t>Generally not conducted far from the source</a:t>
            </a:r>
          </a:p>
          <a:p>
            <a:pPr marL="720000"/>
            <a:r>
              <a:rPr lang="en-IN" sz="1800" b="0" i="0" u="none" strike="noStrike" baseline="0" dirty="0">
                <a:solidFill>
                  <a:srgbClr val="000000"/>
                </a:solidFill>
                <a:latin typeface="Times New Roman" panose="02020603050405020304" pitchFamily="18" charset="0"/>
              </a:rPr>
              <a:t>Characterized by rise time, fall time, and spectral content.</a:t>
            </a:r>
          </a:p>
          <a:p>
            <a:endParaRPr lang="en-IN" dirty="0"/>
          </a:p>
        </p:txBody>
      </p:sp>
      <p:pic>
        <p:nvPicPr>
          <p:cNvPr id="11" name="Picture 10">
            <a:extLst>
              <a:ext uri="{FF2B5EF4-FFF2-40B4-BE49-F238E27FC236}">
                <a16:creationId xmlns:a16="http://schemas.microsoft.com/office/drawing/2014/main" id="{47930319-4A52-4494-E1F6-F9BD22057AA5}"/>
              </a:ext>
            </a:extLst>
          </p:cNvPr>
          <p:cNvPicPr>
            <a:picLocks noChangeAspect="1"/>
          </p:cNvPicPr>
          <p:nvPr/>
        </p:nvPicPr>
        <p:blipFill>
          <a:blip r:embed="rId2"/>
          <a:stretch>
            <a:fillRect/>
          </a:stretch>
        </p:blipFill>
        <p:spPr>
          <a:xfrm>
            <a:off x="7421336" y="2975066"/>
            <a:ext cx="3718615" cy="2500356"/>
          </a:xfrm>
          <a:prstGeom prst="rect">
            <a:avLst/>
          </a:prstGeom>
        </p:spPr>
      </p:pic>
      <p:sp>
        <p:nvSpPr>
          <p:cNvPr id="13" name="TextBox 12">
            <a:extLst>
              <a:ext uri="{FF2B5EF4-FFF2-40B4-BE49-F238E27FC236}">
                <a16:creationId xmlns:a16="http://schemas.microsoft.com/office/drawing/2014/main" id="{D290A1DC-EDC7-2643-3A6E-E60D6EE238E3}"/>
              </a:ext>
            </a:extLst>
          </p:cNvPr>
          <p:cNvSpPr txBox="1"/>
          <p:nvPr/>
        </p:nvSpPr>
        <p:spPr>
          <a:xfrm>
            <a:off x="7984672" y="5581039"/>
            <a:ext cx="3268831" cy="276999"/>
          </a:xfrm>
          <a:prstGeom prst="rect">
            <a:avLst/>
          </a:prstGeom>
          <a:noFill/>
        </p:spPr>
        <p:txBody>
          <a:bodyPr wrap="square">
            <a:spAutoFit/>
          </a:bodyPr>
          <a:lstStyle/>
          <a:p>
            <a:r>
              <a:rPr lang="en-IN" sz="1200" b="0" i="0" u="none" strike="noStrike" baseline="0" dirty="0">
                <a:latin typeface="Times New Roman" panose="02020603050405020304" pitchFamily="18" charset="0"/>
                <a:cs typeface="Times New Roman" panose="02020603050405020304" pitchFamily="18" charset="0"/>
              </a:rPr>
              <a:t>Lightning stroke current impulsive transient</a:t>
            </a:r>
            <a:endParaRPr lang="en-IN" sz="1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4440077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D8370E-3BA8-0913-084E-B95E1868D673}"/>
            </a:ext>
          </a:extLst>
        </p:cNvPr>
        <p:cNvGrpSpPr/>
        <p:nvPr/>
      </p:nvGrpSpPr>
      <p:grpSpPr>
        <a:xfrm>
          <a:off x="0" y="0"/>
          <a:ext cx="0" cy="0"/>
          <a:chOff x="0" y="0"/>
          <a:chExt cx="0" cy="0"/>
        </a:xfrm>
      </p:grpSpPr>
      <p:sp>
        <p:nvSpPr>
          <p:cNvPr id="3" name="Footer Placeholder 2">
            <a:extLst>
              <a:ext uri="{FF2B5EF4-FFF2-40B4-BE49-F238E27FC236}">
                <a16:creationId xmlns:a16="http://schemas.microsoft.com/office/drawing/2014/main" id="{7CB0092C-ABAD-E6FA-2096-461B10DD9464}"/>
              </a:ext>
            </a:extLst>
          </p:cNvPr>
          <p:cNvSpPr>
            <a:spLocks noGrp="1"/>
          </p:cNvSpPr>
          <p:nvPr>
            <p:ph type="ftr" sz="quarter" idx="11"/>
          </p:nvPr>
        </p:nvSpPr>
        <p:spPr/>
        <p:txBody>
          <a:bodyPr/>
          <a:lstStyle/>
          <a:p>
            <a:r>
              <a:rPr lang="en-US"/>
              <a:t>Power Engineering II (EE-238) -- Prof. Sandeep Anand, IIT Bombay</a:t>
            </a:r>
            <a:endParaRPr lang="en-GB" dirty="0"/>
          </a:p>
        </p:txBody>
      </p:sp>
      <p:sp>
        <p:nvSpPr>
          <p:cNvPr id="4" name="Slide Number Placeholder 3">
            <a:extLst>
              <a:ext uri="{FF2B5EF4-FFF2-40B4-BE49-F238E27FC236}">
                <a16:creationId xmlns:a16="http://schemas.microsoft.com/office/drawing/2014/main" id="{C7F8187A-6C33-FE98-8320-F7C0D74DC060}"/>
              </a:ext>
            </a:extLst>
          </p:cNvPr>
          <p:cNvSpPr>
            <a:spLocks noGrp="1"/>
          </p:cNvSpPr>
          <p:nvPr>
            <p:ph type="sldNum" sz="quarter" idx="12"/>
          </p:nvPr>
        </p:nvSpPr>
        <p:spPr/>
        <p:txBody>
          <a:bodyPr/>
          <a:lstStyle/>
          <a:p>
            <a:fld id="{49596EAA-E04B-47F9-B760-52508BFA6EE9}" type="slidenum">
              <a:rPr lang="en-GB" smtClean="0"/>
              <a:t>62</a:t>
            </a:fld>
            <a:endParaRPr lang="en-GB"/>
          </a:p>
        </p:txBody>
      </p:sp>
      <p:sp>
        <p:nvSpPr>
          <p:cNvPr id="5" name="Title 4">
            <a:extLst>
              <a:ext uri="{FF2B5EF4-FFF2-40B4-BE49-F238E27FC236}">
                <a16:creationId xmlns:a16="http://schemas.microsoft.com/office/drawing/2014/main" id="{E52BA719-DC60-CE1C-668E-AADE7D0AF757}"/>
              </a:ext>
            </a:extLst>
          </p:cNvPr>
          <p:cNvSpPr>
            <a:spLocks noGrp="1"/>
          </p:cNvSpPr>
          <p:nvPr>
            <p:ph type="title"/>
          </p:nvPr>
        </p:nvSpPr>
        <p:spPr/>
        <p:txBody>
          <a:bodyPr>
            <a:normAutofit/>
          </a:bodyPr>
          <a:lstStyle/>
          <a:p>
            <a:r>
              <a:rPr lang="en-US" dirty="0"/>
              <a:t>Power Quality Disturbances</a:t>
            </a:r>
          </a:p>
        </p:txBody>
      </p:sp>
      <p:sp>
        <p:nvSpPr>
          <p:cNvPr id="16" name="Content Placeholder 5">
            <a:extLst>
              <a:ext uri="{FF2B5EF4-FFF2-40B4-BE49-F238E27FC236}">
                <a16:creationId xmlns:a16="http://schemas.microsoft.com/office/drawing/2014/main" id="{BCCF1591-4C51-BA9F-7A09-ACB4134600EB}"/>
              </a:ext>
            </a:extLst>
          </p:cNvPr>
          <p:cNvSpPr>
            <a:spLocks noGrp="1"/>
          </p:cNvSpPr>
          <p:nvPr>
            <p:ph idx="13"/>
          </p:nvPr>
        </p:nvSpPr>
        <p:spPr>
          <a:xfrm>
            <a:off x="838200" y="5963655"/>
            <a:ext cx="10515600" cy="244211"/>
          </a:xfrm>
        </p:spPr>
        <p:txBody>
          <a:bodyPr/>
          <a:lstStyle/>
          <a:p>
            <a:r>
              <a:rPr lang="en-US" dirty="0">
                <a:latin typeface="Times New Roman" panose="02020603050405020304" pitchFamily="18" charset="0"/>
                <a:cs typeface="Times New Roman" panose="02020603050405020304" pitchFamily="18" charset="0"/>
              </a:rPr>
              <a:t>[1] Dungan, ‘Electrical Power Systems Quality’, Mc </a:t>
            </a:r>
            <a:r>
              <a:rPr lang="en-US" dirty="0" err="1">
                <a:latin typeface="Times New Roman" panose="02020603050405020304" pitchFamily="18" charset="0"/>
                <a:cs typeface="Times New Roman" panose="02020603050405020304" pitchFamily="18" charset="0"/>
              </a:rPr>
              <a:t>Graww</a:t>
            </a:r>
            <a:r>
              <a:rPr lang="en-US" dirty="0">
                <a:latin typeface="Times New Roman" panose="02020603050405020304" pitchFamily="18" charset="0"/>
                <a:cs typeface="Times New Roman" panose="02020603050405020304" pitchFamily="18" charset="0"/>
              </a:rPr>
              <a:t> Hill (Chapter 2)</a:t>
            </a:r>
          </a:p>
        </p:txBody>
      </p:sp>
      <p:sp>
        <p:nvSpPr>
          <p:cNvPr id="9" name="Content Placeholder 8">
            <a:extLst>
              <a:ext uri="{FF2B5EF4-FFF2-40B4-BE49-F238E27FC236}">
                <a16:creationId xmlns:a16="http://schemas.microsoft.com/office/drawing/2014/main" id="{ECC98981-5BB1-B751-E5E5-A4DB962AFA8E}"/>
              </a:ext>
            </a:extLst>
          </p:cNvPr>
          <p:cNvSpPr>
            <a:spLocks noGrp="1"/>
          </p:cNvSpPr>
          <p:nvPr>
            <p:ph idx="1"/>
          </p:nvPr>
        </p:nvSpPr>
        <p:spPr/>
        <p:txBody>
          <a:bodyPr/>
          <a:lstStyle/>
          <a:p>
            <a:r>
              <a:rPr lang="en-US" sz="1800" dirty="0">
                <a:solidFill>
                  <a:srgbClr val="006FC0"/>
                </a:solidFill>
                <a:latin typeface="Times New Roman" panose="02020603050405020304" pitchFamily="18" charset="0"/>
              </a:rPr>
              <a:t>Oscillatory transients: </a:t>
            </a:r>
            <a:r>
              <a:rPr lang="en-US" sz="1800" dirty="0">
                <a:latin typeface="Times New Roman" panose="02020603050405020304" pitchFamily="18" charset="0"/>
                <a:cs typeface="Times New Roman" panose="02020603050405020304" pitchFamily="18" charset="0"/>
              </a:rPr>
              <a:t>A sudden, non-power frequency change in the steady state condition of voltage, current, or both, that includes both positive and negative polarity values</a:t>
            </a:r>
          </a:p>
          <a:p>
            <a:pPr marL="777150" indent="-285750">
              <a:buFont typeface="Wingdings" panose="05000000000000000000" pitchFamily="2" charset="2"/>
              <a:buChar char="§"/>
            </a:pPr>
            <a:r>
              <a:rPr lang="en-US" sz="1800" i="1" dirty="0">
                <a:solidFill>
                  <a:srgbClr val="000000"/>
                </a:solidFill>
                <a:latin typeface="Times New Roman" panose="02020603050405020304" pitchFamily="18" charset="0"/>
              </a:rPr>
              <a:t>High-frequency oscillatory transient: greater than 500 kHz</a:t>
            </a:r>
          </a:p>
          <a:p>
            <a:pPr marL="777150" indent="-285750">
              <a:buFont typeface="Wingdings" panose="05000000000000000000" pitchFamily="2" charset="2"/>
              <a:buChar char="§"/>
            </a:pPr>
            <a:r>
              <a:rPr lang="en-US" sz="1800" i="1" dirty="0">
                <a:solidFill>
                  <a:srgbClr val="000000"/>
                </a:solidFill>
                <a:latin typeface="Times New Roman" panose="02020603050405020304" pitchFamily="18" charset="0"/>
              </a:rPr>
              <a:t>Medium frequency oscillatory transient: between 5 kHz to 500 kHz</a:t>
            </a:r>
          </a:p>
          <a:p>
            <a:pPr marL="777150" indent="-285750">
              <a:buFont typeface="Wingdings" panose="05000000000000000000" pitchFamily="2" charset="2"/>
              <a:buChar char="§"/>
            </a:pPr>
            <a:r>
              <a:rPr lang="en-US" sz="1800" i="1" dirty="0">
                <a:solidFill>
                  <a:srgbClr val="000000"/>
                </a:solidFill>
                <a:latin typeface="Times New Roman" panose="02020603050405020304" pitchFamily="18" charset="0"/>
              </a:rPr>
              <a:t>Low frequency oscillatory: transient less than 5 kHz</a:t>
            </a:r>
            <a:endParaRPr lang="en-IN" sz="1800" i="1" dirty="0">
              <a:solidFill>
                <a:srgbClr val="000000"/>
              </a:solidFill>
              <a:latin typeface="Times New Roman" panose="02020603050405020304" pitchFamily="18" charset="0"/>
            </a:endParaRPr>
          </a:p>
          <a:p>
            <a:pPr marL="230400"/>
            <a:r>
              <a:rPr lang="en-US" sz="1800" dirty="0">
                <a:solidFill>
                  <a:srgbClr val="000000"/>
                </a:solidFill>
                <a:latin typeface="Times New Roman" panose="02020603050405020304" pitchFamily="18" charset="0"/>
              </a:rPr>
              <a:t>Causes impulsive transient, capacitor cable switching, arcing contacts</a:t>
            </a:r>
          </a:p>
          <a:p>
            <a:pPr marL="230400"/>
            <a:r>
              <a:rPr lang="en-US" sz="1800" dirty="0">
                <a:solidFill>
                  <a:srgbClr val="000000"/>
                </a:solidFill>
                <a:latin typeface="Times New Roman" panose="02020603050405020304" pitchFamily="18" charset="0"/>
              </a:rPr>
              <a:t>Characterized by magnitude, duration, and spectral content</a:t>
            </a:r>
          </a:p>
        </p:txBody>
      </p:sp>
      <p:pic>
        <p:nvPicPr>
          <p:cNvPr id="6" name="Picture 5">
            <a:extLst>
              <a:ext uri="{FF2B5EF4-FFF2-40B4-BE49-F238E27FC236}">
                <a16:creationId xmlns:a16="http://schemas.microsoft.com/office/drawing/2014/main" id="{EF0ED333-666C-FAF7-19ED-B276A4FB06C6}"/>
              </a:ext>
            </a:extLst>
          </p:cNvPr>
          <p:cNvPicPr>
            <a:picLocks noChangeAspect="1"/>
          </p:cNvPicPr>
          <p:nvPr/>
        </p:nvPicPr>
        <p:blipFill>
          <a:blip r:embed="rId2"/>
          <a:stretch>
            <a:fillRect/>
          </a:stretch>
        </p:blipFill>
        <p:spPr>
          <a:xfrm>
            <a:off x="2196192" y="3781239"/>
            <a:ext cx="3832642" cy="1863090"/>
          </a:xfrm>
          <a:prstGeom prst="rect">
            <a:avLst/>
          </a:prstGeom>
        </p:spPr>
      </p:pic>
      <p:pic>
        <p:nvPicPr>
          <p:cNvPr id="12" name="Picture 11">
            <a:extLst>
              <a:ext uri="{FF2B5EF4-FFF2-40B4-BE49-F238E27FC236}">
                <a16:creationId xmlns:a16="http://schemas.microsoft.com/office/drawing/2014/main" id="{8F376CDA-9BF1-A4FC-8107-A186F15279B2}"/>
              </a:ext>
            </a:extLst>
          </p:cNvPr>
          <p:cNvPicPr>
            <a:picLocks noChangeAspect="1"/>
          </p:cNvPicPr>
          <p:nvPr/>
        </p:nvPicPr>
        <p:blipFill>
          <a:blip r:embed="rId3"/>
          <a:stretch>
            <a:fillRect/>
          </a:stretch>
        </p:blipFill>
        <p:spPr>
          <a:xfrm>
            <a:off x="7742799" y="3744222"/>
            <a:ext cx="3611001" cy="1985332"/>
          </a:xfrm>
          <a:prstGeom prst="rect">
            <a:avLst/>
          </a:prstGeom>
        </p:spPr>
      </p:pic>
      <p:sp>
        <p:nvSpPr>
          <p:cNvPr id="15" name="TextBox 14">
            <a:extLst>
              <a:ext uri="{FF2B5EF4-FFF2-40B4-BE49-F238E27FC236}">
                <a16:creationId xmlns:a16="http://schemas.microsoft.com/office/drawing/2014/main" id="{A0882150-8FD8-76F3-0782-A2F6D3602FC2}"/>
              </a:ext>
            </a:extLst>
          </p:cNvPr>
          <p:cNvSpPr txBox="1"/>
          <p:nvPr/>
        </p:nvSpPr>
        <p:spPr>
          <a:xfrm>
            <a:off x="7742799" y="5697628"/>
            <a:ext cx="4000499" cy="461665"/>
          </a:xfrm>
          <a:prstGeom prst="rect">
            <a:avLst/>
          </a:prstGeom>
          <a:noFill/>
        </p:spPr>
        <p:txBody>
          <a:bodyPr wrap="square">
            <a:spAutoFit/>
          </a:bodyPr>
          <a:lstStyle/>
          <a:p>
            <a:pPr algn="ctr"/>
            <a:r>
              <a:rPr lang="en-US" sz="1200" b="0" i="0" u="none" strike="noStrike" baseline="0" dirty="0">
                <a:latin typeface="Times New Roman" panose="02020603050405020304" pitchFamily="18" charset="0"/>
                <a:cs typeface="Times New Roman" panose="02020603050405020304" pitchFamily="18" charset="0"/>
              </a:rPr>
              <a:t>Low-frequency oscillatory transient caused by capacitor bank energization </a:t>
            </a:r>
            <a:r>
              <a:rPr lang="en-IN" sz="1200" b="0" i="0" u="none" strike="noStrike" baseline="0" dirty="0">
                <a:latin typeface="Times New Roman" panose="02020603050405020304" pitchFamily="18" charset="0"/>
                <a:cs typeface="Times New Roman" panose="02020603050405020304" pitchFamily="18" charset="0"/>
              </a:rPr>
              <a:t>34.5-kV bus voltage.</a:t>
            </a:r>
            <a:endParaRPr lang="en-IN" sz="1200" dirty="0">
              <a:latin typeface="Times New Roman" panose="02020603050405020304" pitchFamily="18" charset="0"/>
              <a:cs typeface="Times New Roman" panose="02020603050405020304" pitchFamily="18" charset="0"/>
            </a:endParaRPr>
          </a:p>
        </p:txBody>
      </p:sp>
      <p:sp>
        <p:nvSpPr>
          <p:cNvPr id="18" name="TextBox 17">
            <a:extLst>
              <a:ext uri="{FF2B5EF4-FFF2-40B4-BE49-F238E27FC236}">
                <a16:creationId xmlns:a16="http://schemas.microsoft.com/office/drawing/2014/main" id="{DF9BBC8E-6A97-2626-C7F8-F7AEFB8E7FD3}"/>
              </a:ext>
            </a:extLst>
          </p:cNvPr>
          <p:cNvSpPr txBox="1"/>
          <p:nvPr/>
        </p:nvSpPr>
        <p:spPr>
          <a:xfrm>
            <a:off x="2196192" y="5697628"/>
            <a:ext cx="3937907" cy="276999"/>
          </a:xfrm>
          <a:prstGeom prst="rect">
            <a:avLst/>
          </a:prstGeom>
          <a:noFill/>
        </p:spPr>
        <p:txBody>
          <a:bodyPr wrap="square">
            <a:spAutoFit/>
          </a:bodyPr>
          <a:lstStyle>
            <a:defPPr>
              <a:defRPr lang="en-US"/>
            </a:defPPr>
            <a:lvl1pPr algn="ctr">
              <a:defRPr sz="1200" b="0" i="0" u="none" strike="noStrike" baseline="0">
                <a:latin typeface="Times New Roman" panose="02020603050405020304" pitchFamily="18" charset="0"/>
                <a:cs typeface="Times New Roman" panose="02020603050405020304" pitchFamily="18" charset="0"/>
              </a:defRPr>
            </a:lvl1pPr>
          </a:lstStyle>
          <a:p>
            <a:r>
              <a:rPr lang="en-US" dirty="0"/>
              <a:t>Oscillatory transient due to back-to-back capacitor switching</a:t>
            </a:r>
            <a:endParaRPr lang="en-IN" dirty="0"/>
          </a:p>
        </p:txBody>
      </p:sp>
    </p:spTree>
    <p:extLst>
      <p:ext uri="{BB962C8B-B14F-4D97-AF65-F5344CB8AC3E}">
        <p14:creationId xmlns:p14="http://schemas.microsoft.com/office/powerpoint/2010/main" val="48238657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615353-C0F3-305C-DD5A-250DAA9C8F22}"/>
            </a:ext>
          </a:extLst>
        </p:cNvPr>
        <p:cNvGrpSpPr/>
        <p:nvPr/>
      </p:nvGrpSpPr>
      <p:grpSpPr>
        <a:xfrm>
          <a:off x="0" y="0"/>
          <a:ext cx="0" cy="0"/>
          <a:chOff x="0" y="0"/>
          <a:chExt cx="0" cy="0"/>
        </a:xfrm>
      </p:grpSpPr>
      <p:sp>
        <p:nvSpPr>
          <p:cNvPr id="3" name="Footer Placeholder 2">
            <a:extLst>
              <a:ext uri="{FF2B5EF4-FFF2-40B4-BE49-F238E27FC236}">
                <a16:creationId xmlns:a16="http://schemas.microsoft.com/office/drawing/2014/main" id="{0215B6D6-06B1-4D3C-BECA-FF0515AE7274}"/>
              </a:ext>
            </a:extLst>
          </p:cNvPr>
          <p:cNvSpPr>
            <a:spLocks noGrp="1"/>
          </p:cNvSpPr>
          <p:nvPr>
            <p:ph type="ftr" sz="quarter" idx="11"/>
          </p:nvPr>
        </p:nvSpPr>
        <p:spPr/>
        <p:txBody>
          <a:bodyPr/>
          <a:lstStyle/>
          <a:p>
            <a:r>
              <a:rPr lang="en-US"/>
              <a:t>Power Engineering II (EE-238) -- Prof. Sandeep Anand, IIT Bombay</a:t>
            </a:r>
            <a:endParaRPr lang="en-GB" dirty="0"/>
          </a:p>
        </p:txBody>
      </p:sp>
      <p:sp>
        <p:nvSpPr>
          <p:cNvPr id="4" name="Slide Number Placeholder 3">
            <a:extLst>
              <a:ext uri="{FF2B5EF4-FFF2-40B4-BE49-F238E27FC236}">
                <a16:creationId xmlns:a16="http://schemas.microsoft.com/office/drawing/2014/main" id="{ABBF9965-F538-6E8A-0499-645547EE3B99}"/>
              </a:ext>
            </a:extLst>
          </p:cNvPr>
          <p:cNvSpPr>
            <a:spLocks noGrp="1"/>
          </p:cNvSpPr>
          <p:nvPr>
            <p:ph type="sldNum" sz="quarter" idx="12"/>
          </p:nvPr>
        </p:nvSpPr>
        <p:spPr/>
        <p:txBody>
          <a:bodyPr/>
          <a:lstStyle/>
          <a:p>
            <a:fld id="{49596EAA-E04B-47F9-B760-52508BFA6EE9}" type="slidenum">
              <a:rPr lang="en-GB" smtClean="0"/>
              <a:t>63</a:t>
            </a:fld>
            <a:endParaRPr lang="en-GB"/>
          </a:p>
        </p:txBody>
      </p:sp>
      <p:sp>
        <p:nvSpPr>
          <p:cNvPr id="5" name="Title 4">
            <a:extLst>
              <a:ext uri="{FF2B5EF4-FFF2-40B4-BE49-F238E27FC236}">
                <a16:creationId xmlns:a16="http://schemas.microsoft.com/office/drawing/2014/main" id="{954917A3-184D-F098-4F5F-886CEE7A511B}"/>
              </a:ext>
            </a:extLst>
          </p:cNvPr>
          <p:cNvSpPr>
            <a:spLocks noGrp="1"/>
          </p:cNvSpPr>
          <p:nvPr>
            <p:ph type="title"/>
          </p:nvPr>
        </p:nvSpPr>
        <p:spPr/>
        <p:txBody>
          <a:bodyPr>
            <a:normAutofit/>
          </a:bodyPr>
          <a:lstStyle/>
          <a:p>
            <a:r>
              <a:rPr lang="en-US" dirty="0"/>
              <a:t>Power Quality Disturbances</a:t>
            </a:r>
          </a:p>
        </p:txBody>
      </p:sp>
      <p:sp>
        <p:nvSpPr>
          <p:cNvPr id="16" name="Content Placeholder 5">
            <a:extLst>
              <a:ext uri="{FF2B5EF4-FFF2-40B4-BE49-F238E27FC236}">
                <a16:creationId xmlns:a16="http://schemas.microsoft.com/office/drawing/2014/main" id="{700E167E-3D50-7F8D-6F1A-C69ACC52D980}"/>
              </a:ext>
            </a:extLst>
          </p:cNvPr>
          <p:cNvSpPr>
            <a:spLocks noGrp="1"/>
          </p:cNvSpPr>
          <p:nvPr>
            <p:ph idx="13"/>
          </p:nvPr>
        </p:nvSpPr>
        <p:spPr>
          <a:xfrm>
            <a:off x="838200" y="5963655"/>
            <a:ext cx="10515600" cy="244211"/>
          </a:xfrm>
        </p:spPr>
        <p:txBody>
          <a:bodyPr/>
          <a:lstStyle/>
          <a:p>
            <a:r>
              <a:rPr lang="en-US" dirty="0">
                <a:latin typeface="Times New Roman" panose="02020603050405020304" pitchFamily="18" charset="0"/>
                <a:cs typeface="Times New Roman" panose="02020603050405020304" pitchFamily="18" charset="0"/>
              </a:rPr>
              <a:t>[1] Dungan, ‘Electrical Power Systems Quality’, Mc </a:t>
            </a:r>
            <a:r>
              <a:rPr lang="en-US" dirty="0" err="1">
                <a:latin typeface="Times New Roman" panose="02020603050405020304" pitchFamily="18" charset="0"/>
                <a:cs typeface="Times New Roman" panose="02020603050405020304" pitchFamily="18" charset="0"/>
              </a:rPr>
              <a:t>Graww</a:t>
            </a:r>
            <a:r>
              <a:rPr lang="en-US" dirty="0">
                <a:latin typeface="Times New Roman" panose="02020603050405020304" pitchFamily="18" charset="0"/>
                <a:cs typeface="Times New Roman" panose="02020603050405020304" pitchFamily="18" charset="0"/>
              </a:rPr>
              <a:t> Hill (Chapter 2)</a:t>
            </a:r>
          </a:p>
        </p:txBody>
      </p:sp>
      <p:sp>
        <p:nvSpPr>
          <p:cNvPr id="9" name="Content Placeholder 8">
            <a:extLst>
              <a:ext uri="{FF2B5EF4-FFF2-40B4-BE49-F238E27FC236}">
                <a16:creationId xmlns:a16="http://schemas.microsoft.com/office/drawing/2014/main" id="{70861760-C53C-14EF-1E62-94330F18B805}"/>
              </a:ext>
            </a:extLst>
          </p:cNvPr>
          <p:cNvSpPr>
            <a:spLocks noGrp="1"/>
          </p:cNvSpPr>
          <p:nvPr>
            <p:ph idx="1"/>
          </p:nvPr>
        </p:nvSpPr>
        <p:spPr/>
        <p:txBody>
          <a:bodyPr/>
          <a:lstStyle/>
          <a:p>
            <a:r>
              <a:rPr lang="en-US" sz="1800" dirty="0">
                <a:solidFill>
                  <a:srgbClr val="7030A0"/>
                </a:solidFill>
                <a:latin typeface="Times New Roman" panose="02020603050405020304" pitchFamily="18" charset="0"/>
              </a:rPr>
              <a:t>Short duration rms variations: </a:t>
            </a:r>
            <a:r>
              <a:rPr lang="en-US" sz="1800" dirty="0">
                <a:latin typeface="Times New Roman" panose="02020603050405020304" pitchFamily="18" charset="0"/>
              </a:rPr>
              <a:t>undesirable deviation of the supply voltage from the nominal value for a duration of 0.5 cycles to 1 min</a:t>
            </a:r>
          </a:p>
          <a:p>
            <a:pPr marL="777150" indent="-285750">
              <a:buFont typeface="Wingdings" panose="05000000000000000000" pitchFamily="2" charset="2"/>
              <a:buChar char="§"/>
            </a:pPr>
            <a:r>
              <a:rPr lang="en-US" sz="1800" dirty="0">
                <a:solidFill>
                  <a:srgbClr val="000000"/>
                </a:solidFill>
                <a:latin typeface="Times New Roman" panose="02020603050405020304" pitchFamily="18" charset="0"/>
              </a:rPr>
              <a:t>Instantaneous, momentary, or temporary depending on its duration</a:t>
            </a:r>
          </a:p>
          <a:p>
            <a:pPr marL="777150" indent="-285750">
              <a:buFont typeface="Wingdings" panose="05000000000000000000" pitchFamily="2" charset="2"/>
              <a:buChar char="§"/>
            </a:pPr>
            <a:r>
              <a:rPr lang="en-US" sz="1800" dirty="0">
                <a:solidFill>
                  <a:srgbClr val="000000"/>
                </a:solidFill>
                <a:latin typeface="Times New Roman" panose="02020603050405020304" pitchFamily="18" charset="0"/>
              </a:rPr>
              <a:t>Causes faults, energization of large loads which require high starting currents, or intermittent loose connections in power wiring</a:t>
            </a:r>
          </a:p>
          <a:p>
            <a:pPr marL="230400" indent="-285750"/>
            <a:r>
              <a:rPr lang="en-US" sz="1800" dirty="0">
                <a:solidFill>
                  <a:schemeClr val="accent1"/>
                </a:solidFill>
                <a:latin typeface="Times New Roman" panose="02020603050405020304" pitchFamily="18" charset="0"/>
              </a:rPr>
              <a:t>Interruption: </a:t>
            </a:r>
            <a:r>
              <a:rPr lang="en-US" sz="1800" dirty="0">
                <a:solidFill>
                  <a:srgbClr val="000000"/>
                </a:solidFill>
                <a:latin typeface="Times New Roman" panose="02020603050405020304" pitchFamily="18" charset="0"/>
              </a:rPr>
              <a:t>Complete disappearance of the voltage &lt; 0.1 </a:t>
            </a:r>
            <a:r>
              <a:rPr lang="en-US" sz="1800" dirty="0" err="1">
                <a:solidFill>
                  <a:srgbClr val="000000"/>
                </a:solidFill>
                <a:latin typeface="Times New Roman" panose="02020603050405020304" pitchFamily="18" charset="0"/>
              </a:rPr>
              <a:t>pu</a:t>
            </a:r>
            <a:r>
              <a:rPr lang="en-US" sz="1800" dirty="0">
                <a:solidFill>
                  <a:srgbClr val="000000"/>
                </a:solidFill>
                <a:latin typeface="Times New Roman" panose="02020603050405020304" pitchFamily="18" charset="0"/>
              </a:rPr>
              <a:t> on one or more phases</a:t>
            </a:r>
          </a:p>
          <a:p>
            <a:pPr marL="777150" indent="-285750">
              <a:buFont typeface="Wingdings" panose="05000000000000000000" pitchFamily="2" charset="2"/>
              <a:buChar char="§"/>
            </a:pPr>
            <a:r>
              <a:rPr lang="en-US" sz="1800" dirty="0">
                <a:solidFill>
                  <a:srgbClr val="000000"/>
                </a:solidFill>
                <a:latin typeface="Times New Roman" panose="02020603050405020304" pitchFamily="18" charset="0"/>
              </a:rPr>
              <a:t>Causes: utility equipment failure, system faults, control malfunction</a:t>
            </a:r>
          </a:p>
          <a:p>
            <a:pPr marL="777150" indent="-285750">
              <a:buFont typeface="Wingdings" panose="05000000000000000000" pitchFamily="2" charset="2"/>
              <a:buChar char="§"/>
            </a:pPr>
            <a:r>
              <a:rPr lang="en-US" sz="1800" dirty="0">
                <a:solidFill>
                  <a:srgbClr val="000000"/>
                </a:solidFill>
                <a:latin typeface="Times New Roman" panose="02020603050405020304" pitchFamily="18" charset="0"/>
              </a:rPr>
              <a:t>Characterized by magnitude and duration</a:t>
            </a:r>
          </a:p>
          <a:p>
            <a:pPr marL="777150" indent="-285750">
              <a:buFont typeface="Wingdings" panose="05000000000000000000" pitchFamily="2" charset="2"/>
              <a:buChar char="§"/>
            </a:pPr>
            <a:r>
              <a:rPr lang="en-US" sz="1800" dirty="0">
                <a:solidFill>
                  <a:srgbClr val="000000"/>
                </a:solidFill>
                <a:latin typeface="Times New Roman" panose="02020603050405020304" pitchFamily="18" charset="0"/>
              </a:rPr>
              <a:t>Duration is determined by the operating time of the utility protective device</a:t>
            </a:r>
          </a:p>
        </p:txBody>
      </p:sp>
      <p:sp>
        <p:nvSpPr>
          <p:cNvPr id="15" name="TextBox 14">
            <a:extLst>
              <a:ext uri="{FF2B5EF4-FFF2-40B4-BE49-F238E27FC236}">
                <a16:creationId xmlns:a16="http://schemas.microsoft.com/office/drawing/2014/main" id="{C172B32B-8566-126E-F325-EDBF5DCA1F1A}"/>
              </a:ext>
            </a:extLst>
          </p:cNvPr>
          <p:cNvSpPr txBox="1"/>
          <p:nvPr/>
        </p:nvSpPr>
        <p:spPr>
          <a:xfrm>
            <a:off x="8053041" y="5706443"/>
            <a:ext cx="4000499" cy="461665"/>
          </a:xfrm>
          <a:prstGeom prst="rect">
            <a:avLst/>
          </a:prstGeom>
          <a:noFill/>
        </p:spPr>
        <p:txBody>
          <a:bodyPr wrap="square">
            <a:spAutoFit/>
          </a:bodyPr>
          <a:lstStyle/>
          <a:p>
            <a:pPr algn="ctr"/>
            <a:r>
              <a:rPr lang="en-US" sz="1200" dirty="0">
                <a:latin typeface="Times New Roman" panose="02020603050405020304" pitchFamily="18" charset="0"/>
                <a:cs typeface="Times New Roman" panose="02020603050405020304" pitchFamily="18" charset="0"/>
              </a:rPr>
              <a:t>Three-phase rms voltages for a momentary interruption due to a fault and subsequent recloser operation</a:t>
            </a:r>
            <a:r>
              <a:rPr lang="en-IN" sz="1200" b="0" i="0" u="none" strike="noStrike" baseline="0" dirty="0">
                <a:latin typeface="Times New Roman" panose="02020603050405020304" pitchFamily="18" charset="0"/>
                <a:cs typeface="Times New Roman" panose="02020603050405020304" pitchFamily="18" charset="0"/>
              </a:rPr>
              <a:t>.</a:t>
            </a:r>
            <a:endParaRPr lang="en-IN" sz="1200" dirty="0">
              <a:latin typeface="Times New Roman" panose="02020603050405020304" pitchFamily="18" charset="0"/>
              <a:cs typeface="Times New Roman" panose="02020603050405020304" pitchFamily="18" charset="0"/>
            </a:endParaRPr>
          </a:p>
        </p:txBody>
      </p:sp>
      <p:pic>
        <p:nvPicPr>
          <p:cNvPr id="10" name="Picture 9">
            <a:extLst>
              <a:ext uri="{FF2B5EF4-FFF2-40B4-BE49-F238E27FC236}">
                <a16:creationId xmlns:a16="http://schemas.microsoft.com/office/drawing/2014/main" id="{35847C05-8C28-C7CC-E6CC-2B440FDB007B}"/>
              </a:ext>
            </a:extLst>
          </p:cNvPr>
          <p:cNvPicPr>
            <a:picLocks noChangeAspect="1"/>
          </p:cNvPicPr>
          <p:nvPr/>
        </p:nvPicPr>
        <p:blipFill>
          <a:blip r:embed="rId2"/>
          <a:stretch>
            <a:fillRect/>
          </a:stretch>
        </p:blipFill>
        <p:spPr>
          <a:xfrm>
            <a:off x="8878112" y="3813750"/>
            <a:ext cx="3074401" cy="1892693"/>
          </a:xfrm>
          <a:prstGeom prst="rect">
            <a:avLst/>
          </a:prstGeom>
        </p:spPr>
      </p:pic>
    </p:spTree>
    <p:extLst>
      <p:ext uri="{BB962C8B-B14F-4D97-AF65-F5344CB8AC3E}">
        <p14:creationId xmlns:p14="http://schemas.microsoft.com/office/powerpoint/2010/main" val="69860691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7B310D-B7D7-6C0F-5C15-BED34CFDE47C}"/>
            </a:ext>
          </a:extLst>
        </p:cNvPr>
        <p:cNvGrpSpPr/>
        <p:nvPr/>
      </p:nvGrpSpPr>
      <p:grpSpPr>
        <a:xfrm>
          <a:off x="0" y="0"/>
          <a:ext cx="0" cy="0"/>
          <a:chOff x="0" y="0"/>
          <a:chExt cx="0" cy="0"/>
        </a:xfrm>
      </p:grpSpPr>
      <p:sp>
        <p:nvSpPr>
          <p:cNvPr id="3" name="Footer Placeholder 2">
            <a:extLst>
              <a:ext uri="{FF2B5EF4-FFF2-40B4-BE49-F238E27FC236}">
                <a16:creationId xmlns:a16="http://schemas.microsoft.com/office/drawing/2014/main" id="{890B548F-0D80-C1EE-CDA5-C03EB59BD6EC}"/>
              </a:ext>
            </a:extLst>
          </p:cNvPr>
          <p:cNvSpPr>
            <a:spLocks noGrp="1"/>
          </p:cNvSpPr>
          <p:nvPr>
            <p:ph type="ftr" sz="quarter" idx="11"/>
          </p:nvPr>
        </p:nvSpPr>
        <p:spPr/>
        <p:txBody>
          <a:bodyPr/>
          <a:lstStyle/>
          <a:p>
            <a:r>
              <a:rPr lang="en-US"/>
              <a:t>Power Engineering II (EE-238) -- Prof. Sandeep Anand, IIT Bombay</a:t>
            </a:r>
            <a:endParaRPr lang="en-GB" dirty="0"/>
          </a:p>
        </p:txBody>
      </p:sp>
      <p:sp>
        <p:nvSpPr>
          <p:cNvPr id="4" name="Slide Number Placeholder 3">
            <a:extLst>
              <a:ext uri="{FF2B5EF4-FFF2-40B4-BE49-F238E27FC236}">
                <a16:creationId xmlns:a16="http://schemas.microsoft.com/office/drawing/2014/main" id="{5AB2F03E-A52C-0083-A74D-9DF011317E08}"/>
              </a:ext>
            </a:extLst>
          </p:cNvPr>
          <p:cNvSpPr>
            <a:spLocks noGrp="1"/>
          </p:cNvSpPr>
          <p:nvPr>
            <p:ph type="sldNum" sz="quarter" idx="12"/>
          </p:nvPr>
        </p:nvSpPr>
        <p:spPr/>
        <p:txBody>
          <a:bodyPr/>
          <a:lstStyle/>
          <a:p>
            <a:fld id="{49596EAA-E04B-47F9-B760-52508BFA6EE9}" type="slidenum">
              <a:rPr lang="en-GB" smtClean="0"/>
              <a:t>64</a:t>
            </a:fld>
            <a:endParaRPr lang="en-GB"/>
          </a:p>
        </p:txBody>
      </p:sp>
      <p:sp>
        <p:nvSpPr>
          <p:cNvPr id="5" name="Title 4">
            <a:extLst>
              <a:ext uri="{FF2B5EF4-FFF2-40B4-BE49-F238E27FC236}">
                <a16:creationId xmlns:a16="http://schemas.microsoft.com/office/drawing/2014/main" id="{C8D84171-5CD5-6E15-EDAC-87C9A544977C}"/>
              </a:ext>
            </a:extLst>
          </p:cNvPr>
          <p:cNvSpPr>
            <a:spLocks noGrp="1"/>
          </p:cNvSpPr>
          <p:nvPr>
            <p:ph type="title"/>
          </p:nvPr>
        </p:nvSpPr>
        <p:spPr/>
        <p:txBody>
          <a:bodyPr>
            <a:normAutofit/>
          </a:bodyPr>
          <a:lstStyle/>
          <a:p>
            <a:r>
              <a:rPr lang="en-US" dirty="0"/>
              <a:t>Power Quality Disturbances</a:t>
            </a:r>
          </a:p>
        </p:txBody>
      </p:sp>
      <p:sp>
        <p:nvSpPr>
          <p:cNvPr id="16" name="Content Placeholder 5">
            <a:extLst>
              <a:ext uri="{FF2B5EF4-FFF2-40B4-BE49-F238E27FC236}">
                <a16:creationId xmlns:a16="http://schemas.microsoft.com/office/drawing/2014/main" id="{1DAC7B5B-E9A4-99C3-5C3F-E9EE2EDC80EF}"/>
              </a:ext>
            </a:extLst>
          </p:cNvPr>
          <p:cNvSpPr>
            <a:spLocks noGrp="1"/>
          </p:cNvSpPr>
          <p:nvPr>
            <p:ph idx="13"/>
          </p:nvPr>
        </p:nvSpPr>
        <p:spPr>
          <a:xfrm>
            <a:off x="838200" y="5963655"/>
            <a:ext cx="10515600" cy="244211"/>
          </a:xfrm>
        </p:spPr>
        <p:txBody>
          <a:bodyPr/>
          <a:lstStyle/>
          <a:p>
            <a:r>
              <a:rPr lang="en-US" dirty="0">
                <a:latin typeface="Times New Roman" panose="02020603050405020304" pitchFamily="18" charset="0"/>
                <a:cs typeface="Times New Roman" panose="02020603050405020304" pitchFamily="18" charset="0"/>
              </a:rPr>
              <a:t>[1] Dungan, ‘Electrical Power Systems Quality’, Mc </a:t>
            </a:r>
            <a:r>
              <a:rPr lang="en-US" dirty="0" err="1">
                <a:latin typeface="Times New Roman" panose="02020603050405020304" pitchFamily="18" charset="0"/>
                <a:cs typeface="Times New Roman" panose="02020603050405020304" pitchFamily="18" charset="0"/>
              </a:rPr>
              <a:t>Graww</a:t>
            </a:r>
            <a:r>
              <a:rPr lang="en-US" dirty="0">
                <a:latin typeface="Times New Roman" panose="02020603050405020304" pitchFamily="18" charset="0"/>
                <a:cs typeface="Times New Roman" panose="02020603050405020304" pitchFamily="18" charset="0"/>
              </a:rPr>
              <a:t> Hill (Chapter 2)</a:t>
            </a:r>
          </a:p>
        </p:txBody>
      </p:sp>
      <p:sp>
        <p:nvSpPr>
          <p:cNvPr id="9" name="Content Placeholder 8">
            <a:extLst>
              <a:ext uri="{FF2B5EF4-FFF2-40B4-BE49-F238E27FC236}">
                <a16:creationId xmlns:a16="http://schemas.microsoft.com/office/drawing/2014/main" id="{D91CBBE7-35FC-95AF-11ED-8F8E19E37D40}"/>
              </a:ext>
            </a:extLst>
          </p:cNvPr>
          <p:cNvSpPr>
            <a:spLocks noGrp="1"/>
          </p:cNvSpPr>
          <p:nvPr>
            <p:ph idx="1"/>
          </p:nvPr>
        </p:nvSpPr>
        <p:spPr>
          <a:xfrm>
            <a:off x="644979" y="1200049"/>
            <a:ext cx="6792685" cy="4592324"/>
          </a:xfrm>
        </p:spPr>
        <p:txBody>
          <a:bodyPr>
            <a:normAutofit/>
          </a:bodyPr>
          <a:lstStyle/>
          <a:p>
            <a:r>
              <a:rPr lang="en-US" sz="1800" dirty="0">
                <a:solidFill>
                  <a:schemeClr val="accent1"/>
                </a:solidFill>
                <a:latin typeface="Times New Roman" panose="02020603050405020304" pitchFamily="18" charset="0"/>
              </a:rPr>
              <a:t>Sag:  </a:t>
            </a:r>
            <a:r>
              <a:rPr lang="en-US" sz="1800" dirty="0">
                <a:latin typeface="Times New Roman" panose="02020603050405020304" pitchFamily="18" charset="0"/>
              </a:rPr>
              <a:t>A sag is a decrease in rms voltage to between 0.1 </a:t>
            </a:r>
            <a:r>
              <a:rPr lang="en-US" sz="1800" dirty="0" err="1">
                <a:latin typeface="Times New Roman" panose="02020603050405020304" pitchFamily="18" charset="0"/>
              </a:rPr>
              <a:t>pu</a:t>
            </a:r>
            <a:r>
              <a:rPr lang="en-US" sz="1800" dirty="0">
                <a:latin typeface="Times New Roman" panose="02020603050405020304" pitchFamily="18" charset="0"/>
              </a:rPr>
              <a:t> and 0.9 </a:t>
            </a:r>
            <a:r>
              <a:rPr lang="en-US" sz="1800" dirty="0" err="1">
                <a:latin typeface="Times New Roman" panose="02020603050405020304" pitchFamily="18" charset="0"/>
              </a:rPr>
              <a:t>pu</a:t>
            </a:r>
            <a:endParaRPr lang="en-US" sz="1800" dirty="0">
              <a:latin typeface="Times New Roman" panose="02020603050405020304" pitchFamily="18" charset="0"/>
            </a:endParaRPr>
          </a:p>
          <a:p>
            <a:pPr marL="777150" indent="-285750">
              <a:buFont typeface="Wingdings" panose="05000000000000000000" pitchFamily="2" charset="2"/>
              <a:buChar char="§"/>
            </a:pPr>
            <a:r>
              <a:rPr lang="en-US" sz="1800" dirty="0">
                <a:solidFill>
                  <a:srgbClr val="000000"/>
                </a:solidFill>
                <a:latin typeface="Times New Roman" panose="02020603050405020304" pitchFamily="18" charset="0"/>
              </a:rPr>
              <a:t>Sag refers to the resulting voltage</a:t>
            </a:r>
          </a:p>
          <a:p>
            <a:pPr marL="777150" indent="-285750">
              <a:buFont typeface="Wingdings" panose="05000000000000000000" pitchFamily="2" charset="2"/>
              <a:buChar char="§"/>
            </a:pPr>
            <a:r>
              <a:rPr lang="en-US" sz="1800" dirty="0">
                <a:solidFill>
                  <a:srgbClr val="000000"/>
                </a:solidFill>
                <a:latin typeface="Times New Roman" panose="02020603050405020304" pitchFamily="18" charset="0"/>
              </a:rPr>
              <a:t>Dip is contrary to it</a:t>
            </a:r>
          </a:p>
          <a:p>
            <a:pPr marL="777150" indent="-285750">
              <a:buFont typeface="Wingdings" panose="05000000000000000000" pitchFamily="2" charset="2"/>
              <a:buChar char="§"/>
            </a:pPr>
            <a:r>
              <a:rPr lang="en-US" sz="1800" dirty="0">
                <a:solidFill>
                  <a:srgbClr val="000000"/>
                </a:solidFill>
                <a:latin typeface="Times New Roman" panose="02020603050405020304" pitchFamily="18" charset="0"/>
              </a:rPr>
              <a:t>Causes: energizing heavy load, ground fault, </a:t>
            </a:r>
            <a:r>
              <a:rPr lang="en-US" sz="1800" dirty="0" err="1">
                <a:solidFill>
                  <a:srgbClr val="000000"/>
                </a:solidFill>
                <a:latin typeface="Times New Roman" panose="02020603050405020304" pitchFamily="18" charset="0"/>
              </a:rPr>
              <a:t>etc</a:t>
            </a:r>
            <a:endParaRPr lang="en-US" sz="1800" dirty="0">
              <a:solidFill>
                <a:srgbClr val="000000"/>
              </a:solidFill>
              <a:latin typeface="Times New Roman" panose="02020603050405020304" pitchFamily="18" charset="0"/>
            </a:endParaRPr>
          </a:p>
          <a:p>
            <a:pPr marL="777150" indent="-285750">
              <a:buFont typeface="Wingdings" panose="05000000000000000000" pitchFamily="2" charset="2"/>
              <a:buChar char="§"/>
            </a:pPr>
            <a:r>
              <a:rPr lang="en-US" sz="1800" dirty="0">
                <a:solidFill>
                  <a:srgbClr val="000000"/>
                </a:solidFill>
                <a:latin typeface="Times New Roman" panose="02020603050405020304" pitchFamily="18" charset="0"/>
              </a:rPr>
              <a:t>Characterized by magnitude and duration</a:t>
            </a:r>
          </a:p>
          <a:p>
            <a:pPr marL="0" indent="0">
              <a:buNone/>
            </a:pPr>
            <a:endParaRPr lang="en-US" sz="1800" dirty="0">
              <a:solidFill>
                <a:srgbClr val="7030A0"/>
              </a:solidFill>
              <a:latin typeface="Times New Roman" panose="02020603050405020304" pitchFamily="18" charset="0"/>
            </a:endParaRPr>
          </a:p>
          <a:p>
            <a:r>
              <a:rPr lang="en-US" sz="1800" dirty="0">
                <a:solidFill>
                  <a:schemeClr val="accent1"/>
                </a:solidFill>
                <a:latin typeface="Times New Roman" panose="02020603050405020304" pitchFamily="18" charset="0"/>
              </a:rPr>
              <a:t>Swell: </a:t>
            </a:r>
            <a:r>
              <a:rPr lang="en-US" sz="1800" dirty="0">
                <a:latin typeface="Times New Roman" panose="02020603050405020304" pitchFamily="18" charset="0"/>
              </a:rPr>
              <a:t>A swell is an increase to between 1.1 to 1.8 </a:t>
            </a:r>
            <a:r>
              <a:rPr lang="en-US" sz="1800" dirty="0" err="1">
                <a:latin typeface="Times New Roman" panose="02020603050405020304" pitchFamily="18" charset="0"/>
              </a:rPr>
              <a:t>pu</a:t>
            </a:r>
            <a:r>
              <a:rPr lang="en-US" sz="1800" dirty="0">
                <a:latin typeface="Times New Roman" panose="02020603050405020304" pitchFamily="18" charset="0"/>
              </a:rPr>
              <a:t> in rms voltage at the power frequency</a:t>
            </a:r>
          </a:p>
          <a:p>
            <a:pPr marL="777150" indent="-285750">
              <a:buFont typeface="Wingdings" panose="05000000000000000000" pitchFamily="2" charset="2"/>
              <a:buChar char="§"/>
            </a:pPr>
            <a:r>
              <a:rPr lang="en-US" sz="1800" dirty="0">
                <a:solidFill>
                  <a:srgbClr val="000000"/>
                </a:solidFill>
                <a:latin typeface="Times New Roman" panose="02020603050405020304" pitchFamily="18" charset="0"/>
              </a:rPr>
              <a:t>Causes sudden load reduction, fault, energizing a large capacitor bank, </a:t>
            </a:r>
            <a:r>
              <a:rPr lang="en-US" sz="1800" dirty="0" err="1">
                <a:solidFill>
                  <a:srgbClr val="000000"/>
                </a:solidFill>
                <a:latin typeface="Times New Roman" panose="02020603050405020304" pitchFamily="18" charset="0"/>
              </a:rPr>
              <a:t>etc</a:t>
            </a:r>
            <a:endParaRPr lang="en-US" sz="1800" dirty="0">
              <a:solidFill>
                <a:srgbClr val="000000"/>
              </a:solidFill>
              <a:latin typeface="Times New Roman" panose="02020603050405020304" pitchFamily="18" charset="0"/>
            </a:endParaRPr>
          </a:p>
          <a:p>
            <a:pPr marL="777150" indent="-285750">
              <a:buFont typeface="Wingdings" panose="05000000000000000000" pitchFamily="2" charset="2"/>
              <a:buChar char="§"/>
            </a:pPr>
            <a:r>
              <a:rPr lang="en-US" sz="1800" dirty="0">
                <a:solidFill>
                  <a:srgbClr val="000000"/>
                </a:solidFill>
                <a:latin typeface="Times New Roman" panose="02020603050405020304" pitchFamily="18" charset="0"/>
              </a:rPr>
              <a:t>Can be characterized by magnitude (rms value) and duration</a:t>
            </a:r>
          </a:p>
        </p:txBody>
      </p:sp>
      <p:sp>
        <p:nvSpPr>
          <p:cNvPr id="15" name="TextBox 14">
            <a:extLst>
              <a:ext uri="{FF2B5EF4-FFF2-40B4-BE49-F238E27FC236}">
                <a16:creationId xmlns:a16="http://schemas.microsoft.com/office/drawing/2014/main" id="{981B5FA9-D3B8-F73C-62D6-E34F7C549DB5}"/>
              </a:ext>
            </a:extLst>
          </p:cNvPr>
          <p:cNvSpPr txBox="1"/>
          <p:nvPr/>
        </p:nvSpPr>
        <p:spPr>
          <a:xfrm>
            <a:off x="8053040" y="5612414"/>
            <a:ext cx="4000499" cy="276999"/>
          </a:xfrm>
          <a:prstGeom prst="rect">
            <a:avLst/>
          </a:prstGeom>
          <a:noFill/>
        </p:spPr>
        <p:txBody>
          <a:bodyPr wrap="square">
            <a:spAutoFit/>
          </a:bodyPr>
          <a:lstStyle/>
          <a:p>
            <a:pPr algn="ctr"/>
            <a:r>
              <a:rPr lang="en-US" sz="1200" dirty="0">
                <a:latin typeface="Times New Roman" panose="02020603050405020304" pitchFamily="18" charset="0"/>
                <a:cs typeface="Times New Roman" panose="02020603050405020304" pitchFamily="18" charset="0"/>
              </a:rPr>
              <a:t>Instantaneous voltage swell caused by an SLG fault.</a:t>
            </a:r>
            <a:endParaRPr lang="en-IN" sz="1200"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59415ACE-24CA-90D4-88BC-3EDBB06B8F80}"/>
              </a:ext>
            </a:extLst>
          </p:cNvPr>
          <p:cNvPicPr>
            <a:picLocks noChangeAspect="1"/>
          </p:cNvPicPr>
          <p:nvPr/>
        </p:nvPicPr>
        <p:blipFill>
          <a:blip r:embed="rId2"/>
          <a:stretch>
            <a:fillRect/>
          </a:stretch>
        </p:blipFill>
        <p:spPr>
          <a:xfrm>
            <a:off x="8053041" y="1228348"/>
            <a:ext cx="3781091" cy="1539959"/>
          </a:xfrm>
          <a:prstGeom prst="rect">
            <a:avLst/>
          </a:prstGeom>
        </p:spPr>
      </p:pic>
      <p:sp>
        <p:nvSpPr>
          <p:cNvPr id="7" name="TextBox 6">
            <a:extLst>
              <a:ext uri="{FF2B5EF4-FFF2-40B4-BE49-F238E27FC236}">
                <a16:creationId xmlns:a16="http://schemas.microsoft.com/office/drawing/2014/main" id="{31A1B8FF-6696-C86D-A0BF-6AB27C034360}"/>
              </a:ext>
            </a:extLst>
          </p:cNvPr>
          <p:cNvSpPr txBox="1"/>
          <p:nvPr/>
        </p:nvSpPr>
        <p:spPr>
          <a:xfrm>
            <a:off x="8053041" y="2872223"/>
            <a:ext cx="4000499" cy="276999"/>
          </a:xfrm>
          <a:prstGeom prst="rect">
            <a:avLst/>
          </a:prstGeom>
          <a:noFill/>
        </p:spPr>
        <p:txBody>
          <a:bodyPr wrap="square">
            <a:spAutoFit/>
          </a:bodyPr>
          <a:lstStyle/>
          <a:p>
            <a:pPr algn="ctr"/>
            <a:r>
              <a:rPr lang="en-US" sz="1200" dirty="0">
                <a:latin typeface="Times New Roman" panose="02020603050405020304" pitchFamily="18" charset="0"/>
                <a:cs typeface="Times New Roman" panose="02020603050405020304" pitchFamily="18" charset="0"/>
              </a:rPr>
              <a:t>Voltage sag caused by an SLG fault</a:t>
            </a:r>
            <a:endParaRPr lang="en-IN" sz="1200" dirty="0">
              <a:latin typeface="Times New Roman" panose="02020603050405020304" pitchFamily="18" charset="0"/>
              <a:cs typeface="Times New Roman" panose="02020603050405020304" pitchFamily="18" charset="0"/>
            </a:endParaRPr>
          </a:p>
        </p:txBody>
      </p:sp>
      <p:pic>
        <p:nvPicPr>
          <p:cNvPr id="11" name="Picture 10">
            <a:extLst>
              <a:ext uri="{FF2B5EF4-FFF2-40B4-BE49-F238E27FC236}">
                <a16:creationId xmlns:a16="http://schemas.microsoft.com/office/drawing/2014/main" id="{C13B32D0-4E8A-D9F1-40D4-CA94F0C45BDA}"/>
              </a:ext>
            </a:extLst>
          </p:cNvPr>
          <p:cNvPicPr>
            <a:picLocks noChangeAspect="1"/>
          </p:cNvPicPr>
          <p:nvPr/>
        </p:nvPicPr>
        <p:blipFill>
          <a:blip r:embed="rId3"/>
          <a:stretch>
            <a:fillRect/>
          </a:stretch>
        </p:blipFill>
        <p:spPr>
          <a:xfrm>
            <a:off x="8053041" y="3318836"/>
            <a:ext cx="3732976" cy="2199365"/>
          </a:xfrm>
          <a:prstGeom prst="rect">
            <a:avLst/>
          </a:prstGeom>
        </p:spPr>
      </p:pic>
    </p:spTree>
    <p:extLst>
      <p:ext uri="{BB962C8B-B14F-4D97-AF65-F5344CB8AC3E}">
        <p14:creationId xmlns:p14="http://schemas.microsoft.com/office/powerpoint/2010/main" val="133210712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D5E5C4-E082-1A0C-6CE0-46F566E9A8B2}"/>
            </a:ext>
          </a:extLst>
        </p:cNvPr>
        <p:cNvGrpSpPr/>
        <p:nvPr/>
      </p:nvGrpSpPr>
      <p:grpSpPr>
        <a:xfrm>
          <a:off x="0" y="0"/>
          <a:ext cx="0" cy="0"/>
          <a:chOff x="0" y="0"/>
          <a:chExt cx="0" cy="0"/>
        </a:xfrm>
      </p:grpSpPr>
      <p:sp>
        <p:nvSpPr>
          <p:cNvPr id="3" name="Footer Placeholder 2">
            <a:extLst>
              <a:ext uri="{FF2B5EF4-FFF2-40B4-BE49-F238E27FC236}">
                <a16:creationId xmlns:a16="http://schemas.microsoft.com/office/drawing/2014/main" id="{77220403-AAF9-5884-47F7-38AF3A7A1039}"/>
              </a:ext>
            </a:extLst>
          </p:cNvPr>
          <p:cNvSpPr>
            <a:spLocks noGrp="1"/>
          </p:cNvSpPr>
          <p:nvPr>
            <p:ph type="ftr" sz="quarter" idx="11"/>
          </p:nvPr>
        </p:nvSpPr>
        <p:spPr/>
        <p:txBody>
          <a:bodyPr/>
          <a:lstStyle/>
          <a:p>
            <a:r>
              <a:rPr lang="en-US"/>
              <a:t>Power Engineering II (EE-238) -- Prof. Sandeep Anand, IIT Bombay</a:t>
            </a:r>
            <a:endParaRPr lang="en-GB" dirty="0"/>
          </a:p>
        </p:txBody>
      </p:sp>
      <p:sp>
        <p:nvSpPr>
          <p:cNvPr id="4" name="Slide Number Placeholder 3">
            <a:extLst>
              <a:ext uri="{FF2B5EF4-FFF2-40B4-BE49-F238E27FC236}">
                <a16:creationId xmlns:a16="http://schemas.microsoft.com/office/drawing/2014/main" id="{C2ED2192-059F-DA96-AFF7-A11F071F2CF9}"/>
              </a:ext>
            </a:extLst>
          </p:cNvPr>
          <p:cNvSpPr>
            <a:spLocks noGrp="1"/>
          </p:cNvSpPr>
          <p:nvPr>
            <p:ph type="sldNum" sz="quarter" idx="12"/>
          </p:nvPr>
        </p:nvSpPr>
        <p:spPr/>
        <p:txBody>
          <a:bodyPr/>
          <a:lstStyle/>
          <a:p>
            <a:fld id="{49596EAA-E04B-47F9-B760-52508BFA6EE9}" type="slidenum">
              <a:rPr lang="en-GB" smtClean="0"/>
              <a:t>65</a:t>
            </a:fld>
            <a:endParaRPr lang="en-GB"/>
          </a:p>
        </p:txBody>
      </p:sp>
      <p:sp>
        <p:nvSpPr>
          <p:cNvPr id="5" name="Title 4">
            <a:extLst>
              <a:ext uri="{FF2B5EF4-FFF2-40B4-BE49-F238E27FC236}">
                <a16:creationId xmlns:a16="http://schemas.microsoft.com/office/drawing/2014/main" id="{CDA4CE86-34B6-8D44-9C0A-BB12B10FC9E4}"/>
              </a:ext>
            </a:extLst>
          </p:cNvPr>
          <p:cNvSpPr>
            <a:spLocks noGrp="1"/>
          </p:cNvSpPr>
          <p:nvPr>
            <p:ph type="title"/>
          </p:nvPr>
        </p:nvSpPr>
        <p:spPr/>
        <p:txBody>
          <a:bodyPr>
            <a:normAutofit/>
          </a:bodyPr>
          <a:lstStyle/>
          <a:p>
            <a:r>
              <a:rPr lang="en-US" dirty="0"/>
              <a:t>Power Quality Disturbances</a:t>
            </a:r>
          </a:p>
        </p:txBody>
      </p:sp>
      <p:sp>
        <p:nvSpPr>
          <p:cNvPr id="16" name="Content Placeholder 5">
            <a:extLst>
              <a:ext uri="{FF2B5EF4-FFF2-40B4-BE49-F238E27FC236}">
                <a16:creationId xmlns:a16="http://schemas.microsoft.com/office/drawing/2014/main" id="{29DD0BC7-76EE-E458-0062-50951BAADD64}"/>
              </a:ext>
            </a:extLst>
          </p:cNvPr>
          <p:cNvSpPr>
            <a:spLocks noGrp="1"/>
          </p:cNvSpPr>
          <p:nvPr>
            <p:ph idx="13"/>
          </p:nvPr>
        </p:nvSpPr>
        <p:spPr>
          <a:xfrm>
            <a:off x="838200" y="5963655"/>
            <a:ext cx="10515600" cy="244211"/>
          </a:xfrm>
        </p:spPr>
        <p:txBody>
          <a:bodyPr/>
          <a:lstStyle/>
          <a:p>
            <a:r>
              <a:rPr lang="en-US" dirty="0">
                <a:latin typeface="Times New Roman" panose="02020603050405020304" pitchFamily="18" charset="0"/>
                <a:cs typeface="Times New Roman" panose="02020603050405020304" pitchFamily="18" charset="0"/>
              </a:rPr>
              <a:t>[1] Dungan, ‘Electrical Power Systems Quality’, Mc </a:t>
            </a:r>
            <a:r>
              <a:rPr lang="en-US" dirty="0" err="1">
                <a:latin typeface="Times New Roman" panose="02020603050405020304" pitchFamily="18" charset="0"/>
                <a:cs typeface="Times New Roman" panose="02020603050405020304" pitchFamily="18" charset="0"/>
              </a:rPr>
              <a:t>Graww</a:t>
            </a:r>
            <a:r>
              <a:rPr lang="en-US" dirty="0">
                <a:latin typeface="Times New Roman" panose="02020603050405020304" pitchFamily="18" charset="0"/>
                <a:cs typeface="Times New Roman" panose="02020603050405020304" pitchFamily="18" charset="0"/>
              </a:rPr>
              <a:t> Hill (Chapter 2)</a:t>
            </a:r>
          </a:p>
        </p:txBody>
      </p:sp>
      <p:sp>
        <p:nvSpPr>
          <p:cNvPr id="9" name="Content Placeholder 8">
            <a:extLst>
              <a:ext uri="{FF2B5EF4-FFF2-40B4-BE49-F238E27FC236}">
                <a16:creationId xmlns:a16="http://schemas.microsoft.com/office/drawing/2014/main" id="{04C1CE88-60A8-5AD3-E5B7-F4D703770ED5}"/>
              </a:ext>
            </a:extLst>
          </p:cNvPr>
          <p:cNvSpPr>
            <a:spLocks noGrp="1"/>
          </p:cNvSpPr>
          <p:nvPr>
            <p:ph idx="1"/>
          </p:nvPr>
        </p:nvSpPr>
        <p:spPr/>
        <p:txBody>
          <a:bodyPr>
            <a:normAutofit fontScale="92500" lnSpcReduction="10000"/>
          </a:bodyPr>
          <a:lstStyle/>
          <a:p>
            <a:r>
              <a:rPr lang="en-US" sz="1800" dirty="0">
                <a:solidFill>
                  <a:srgbClr val="7030A0"/>
                </a:solidFill>
                <a:latin typeface="Times New Roman" panose="02020603050405020304" pitchFamily="18" charset="0"/>
              </a:rPr>
              <a:t>Long duration rms variations: </a:t>
            </a:r>
            <a:r>
              <a:rPr lang="en-US" sz="1800" dirty="0">
                <a:latin typeface="Times New Roman" panose="02020603050405020304" pitchFamily="18" charset="0"/>
              </a:rPr>
              <a:t>undesirable rms deviation of the supply voltage at a power frequency longer than 1 min</a:t>
            </a:r>
          </a:p>
          <a:p>
            <a:pPr marL="777150" indent="-285750">
              <a:buFont typeface="Wingdings" panose="05000000000000000000" pitchFamily="2" charset="2"/>
              <a:buChar char="§"/>
            </a:pPr>
            <a:r>
              <a:rPr lang="en-US" sz="1800" dirty="0">
                <a:solidFill>
                  <a:srgbClr val="000000"/>
                </a:solidFill>
                <a:latin typeface="Times New Roman" panose="02020603050405020304" pitchFamily="18" charset="0"/>
              </a:rPr>
              <a:t>Causes: load variations and system switching operation</a:t>
            </a:r>
          </a:p>
          <a:p>
            <a:pPr marL="230400" indent="-285750"/>
            <a:r>
              <a:rPr lang="en-US" sz="1800" dirty="0">
                <a:solidFill>
                  <a:schemeClr val="accent1"/>
                </a:solidFill>
                <a:latin typeface="Times New Roman" panose="02020603050405020304" pitchFamily="18" charset="0"/>
              </a:rPr>
              <a:t>Over Voltage: </a:t>
            </a:r>
            <a:r>
              <a:rPr lang="en-US" sz="1800" dirty="0">
                <a:solidFill>
                  <a:srgbClr val="000000"/>
                </a:solidFill>
                <a:latin typeface="Times New Roman" panose="02020603050405020304" pitchFamily="18" charset="0"/>
              </a:rPr>
              <a:t>An overvoltage is an increase in the rms ac voltage greater than 110% at the power frequency for a duration longer than 1 minute.</a:t>
            </a:r>
          </a:p>
          <a:p>
            <a:pPr marL="777150" indent="-285750">
              <a:lnSpc>
                <a:spcPct val="100000"/>
              </a:lnSpc>
              <a:buFont typeface="Wingdings" panose="05000000000000000000" pitchFamily="2" charset="2"/>
              <a:buChar char="§"/>
            </a:pPr>
            <a:r>
              <a:rPr lang="en-US" sz="1900" dirty="0">
                <a:solidFill>
                  <a:srgbClr val="000000"/>
                </a:solidFill>
                <a:latin typeface="Times New Roman" panose="02020603050405020304" pitchFamily="18" charset="0"/>
              </a:rPr>
              <a:t>Causes: Overvoltage is usually the result of load switching (e.g., switching off a large load or energizing a capacitor bank).</a:t>
            </a:r>
          </a:p>
          <a:p>
            <a:pPr marL="777150" indent="-285750">
              <a:lnSpc>
                <a:spcPct val="100000"/>
              </a:lnSpc>
              <a:buFont typeface="Wingdings" panose="05000000000000000000" pitchFamily="2" charset="2"/>
              <a:buChar char="§"/>
            </a:pPr>
            <a:r>
              <a:rPr lang="en-US" sz="1900" dirty="0">
                <a:solidFill>
                  <a:srgbClr val="000000"/>
                </a:solidFill>
                <a:latin typeface="Times New Roman" panose="02020603050405020304" pitchFamily="18" charset="0"/>
              </a:rPr>
              <a:t>Incorrect tap settings on transformers can also result in system overvoltage.</a:t>
            </a:r>
          </a:p>
          <a:p>
            <a:pPr marL="230400" indent="-285750"/>
            <a:r>
              <a:rPr lang="en-US" sz="1800" dirty="0">
                <a:solidFill>
                  <a:schemeClr val="accent1"/>
                </a:solidFill>
                <a:latin typeface="Times New Roman" panose="02020603050405020304" pitchFamily="18" charset="0"/>
              </a:rPr>
              <a:t>Under Voltage: </a:t>
            </a:r>
            <a:r>
              <a:rPr lang="en-US" sz="1800" dirty="0">
                <a:solidFill>
                  <a:srgbClr val="000000"/>
                </a:solidFill>
                <a:latin typeface="Times New Roman" panose="02020603050405020304" pitchFamily="18" charset="0"/>
              </a:rPr>
              <a:t>An under voltage is a decrease in the rms ac voltage to less than 90 % at the power frequency for a duration longer than 1 min.</a:t>
            </a:r>
          </a:p>
          <a:p>
            <a:pPr marL="777150" indent="-285750">
              <a:lnSpc>
                <a:spcPct val="100000"/>
              </a:lnSpc>
              <a:buFont typeface="Wingdings" panose="05000000000000000000" pitchFamily="2" charset="2"/>
              <a:buChar char="§"/>
            </a:pPr>
            <a:r>
              <a:rPr lang="en-US" sz="1900" dirty="0">
                <a:solidFill>
                  <a:srgbClr val="000000"/>
                </a:solidFill>
                <a:latin typeface="Times New Roman" panose="02020603050405020304" pitchFamily="18" charset="0"/>
              </a:rPr>
              <a:t>Causes: A load switching on or a capacitor bank switching off.</a:t>
            </a:r>
          </a:p>
          <a:p>
            <a:pPr marL="230400" indent="-285750"/>
            <a:r>
              <a:rPr lang="en-US" sz="1800" dirty="0">
                <a:solidFill>
                  <a:schemeClr val="accent1"/>
                </a:solidFill>
                <a:latin typeface="Times New Roman" panose="02020603050405020304" pitchFamily="18" charset="0"/>
              </a:rPr>
              <a:t>Sustained Interruptions: </a:t>
            </a:r>
            <a:r>
              <a:rPr lang="en-US" sz="1800" dirty="0">
                <a:solidFill>
                  <a:srgbClr val="000000"/>
                </a:solidFill>
                <a:latin typeface="Times New Roman" panose="02020603050405020304" pitchFamily="18" charset="0"/>
              </a:rPr>
              <a:t>When the supply voltage becomes zero for a period of time in excess of 1 minute, the long-duration voltage variation is considered a sustained interruption.</a:t>
            </a:r>
          </a:p>
          <a:p>
            <a:pPr marL="777150" indent="-285750">
              <a:lnSpc>
                <a:spcPct val="100000"/>
              </a:lnSpc>
              <a:buFont typeface="Wingdings" panose="05000000000000000000" pitchFamily="2" charset="2"/>
              <a:buChar char="§"/>
            </a:pPr>
            <a:r>
              <a:rPr lang="en-US" sz="1900" dirty="0">
                <a:solidFill>
                  <a:srgbClr val="000000"/>
                </a:solidFill>
                <a:latin typeface="Times New Roman" panose="02020603050405020304" pitchFamily="18" charset="0"/>
              </a:rPr>
              <a:t>Voltage interruptions longer than 1 min are often permanent and require human intervention to repair the system for restoration.</a:t>
            </a:r>
          </a:p>
        </p:txBody>
      </p:sp>
    </p:spTree>
    <p:extLst>
      <p:ext uri="{BB962C8B-B14F-4D97-AF65-F5344CB8AC3E}">
        <p14:creationId xmlns:p14="http://schemas.microsoft.com/office/powerpoint/2010/main" val="110381274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EB28D0-B78F-2FCE-41B5-5B64DCCB7E5B}"/>
            </a:ext>
          </a:extLst>
        </p:cNvPr>
        <p:cNvGrpSpPr/>
        <p:nvPr/>
      </p:nvGrpSpPr>
      <p:grpSpPr>
        <a:xfrm>
          <a:off x="0" y="0"/>
          <a:ext cx="0" cy="0"/>
          <a:chOff x="0" y="0"/>
          <a:chExt cx="0" cy="0"/>
        </a:xfrm>
      </p:grpSpPr>
      <p:sp>
        <p:nvSpPr>
          <p:cNvPr id="3" name="Footer Placeholder 2">
            <a:extLst>
              <a:ext uri="{FF2B5EF4-FFF2-40B4-BE49-F238E27FC236}">
                <a16:creationId xmlns:a16="http://schemas.microsoft.com/office/drawing/2014/main" id="{199F62F3-2EE2-2B3A-7350-9E3F6ACE2218}"/>
              </a:ext>
            </a:extLst>
          </p:cNvPr>
          <p:cNvSpPr>
            <a:spLocks noGrp="1"/>
          </p:cNvSpPr>
          <p:nvPr>
            <p:ph type="ftr" sz="quarter" idx="11"/>
          </p:nvPr>
        </p:nvSpPr>
        <p:spPr/>
        <p:txBody>
          <a:bodyPr/>
          <a:lstStyle/>
          <a:p>
            <a:r>
              <a:rPr lang="en-US"/>
              <a:t>Power Engineering II (EE-238) -- Prof. Sandeep Anand, IIT Bombay</a:t>
            </a:r>
            <a:endParaRPr lang="en-GB" dirty="0"/>
          </a:p>
        </p:txBody>
      </p:sp>
      <p:sp>
        <p:nvSpPr>
          <p:cNvPr id="4" name="Slide Number Placeholder 3">
            <a:extLst>
              <a:ext uri="{FF2B5EF4-FFF2-40B4-BE49-F238E27FC236}">
                <a16:creationId xmlns:a16="http://schemas.microsoft.com/office/drawing/2014/main" id="{7FE4F7B7-F429-04F9-F7FE-44904680BFE0}"/>
              </a:ext>
            </a:extLst>
          </p:cNvPr>
          <p:cNvSpPr>
            <a:spLocks noGrp="1"/>
          </p:cNvSpPr>
          <p:nvPr>
            <p:ph type="sldNum" sz="quarter" idx="12"/>
          </p:nvPr>
        </p:nvSpPr>
        <p:spPr/>
        <p:txBody>
          <a:bodyPr/>
          <a:lstStyle/>
          <a:p>
            <a:fld id="{49596EAA-E04B-47F9-B760-52508BFA6EE9}" type="slidenum">
              <a:rPr lang="en-GB" smtClean="0"/>
              <a:t>66</a:t>
            </a:fld>
            <a:endParaRPr lang="en-GB"/>
          </a:p>
        </p:txBody>
      </p:sp>
      <p:sp>
        <p:nvSpPr>
          <p:cNvPr id="5" name="Title 4">
            <a:extLst>
              <a:ext uri="{FF2B5EF4-FFF2-40B4-BE49-F238E27FC236}">
                <a16:creationId xmlns:a16="http://schemas.microsoft.com/office/drawing/2014/main" id="{F4456550-8884-DB6B-9D15-539F37C91861}"/>
              </a:ext>
            </a:extLst>
          </p:cNvPr>
          <p:cNvSpPr>
            <a:spLocks noGrp="1"/>
          </p:cNvSpPr>
          <p:nvPr>
            <p:ph type="title"/>
          </p:nvPr>
        </p:nvSpPr>
        <p:spPr/>
        <p:txBody>
          <a:bodyPr>
            <a:normAutofit/>
          </a:bodyPr>
          <a:lstStyle/>
          <a:p>
            <a:r>
              <a:rPr lang="en-US" dirty="0"/>
              <a:t>Power Quality Disturbances</a:t>
            </a:r>
          </a:p>
        </p:txBody>
      </p:sp>
      <p:sp>
        <p:nvSpPr>
          <p:cNvPr id="16" name="Content Placeholder 5">
            <a:extLst>
              <a:ext uri="{FF2B5EF4-FFF2-40B4-BE49-F238E27FC236}">
                <a16:creationId xmlns:a16="http://schemas.microsoft.com/office/drawing/2014/main" id="{839E2C2C-63BD-D072-E9AD-1C02802147A8}"/>
              </a:ext>
            </a:extLst>
          </p:cNvPr>
          <p:cNvSpPr>
            <a:spLocks noGrp="1"/>
          </p:cNvSpPr>
          <p:nvPr>
            <p:ph idx="13"/>
          </p:nvPr>
        </p:nvSpPr>
        <p:spPr>
          <a:xfrm>
            <a:off x="838200" y="5963655"/>
            <a:ext cx="10515600" cy="244211"/>
          </a:xfrm>
        </p:spPr>
        <p:txBody>
          <a:bodyPr/>
          <a:lstStyle/>
          <a:p>
            <a:r>
              <a:rPr lang="en-US" dirty="0">
                <a:latin typeface="Times New Roman" panose="02020603050405020304" pitchFamily="18" charset="0"/>
                <a:cs typeface="Times New Roman" panose="02020603050405020304" pitchFamily="18" charset="0"/>
              </a:rPr>
              <a:t>[1] Dungan, ‘Electrical Power Systems Quality’, Mc </a:t>
            </a:r>
            <a:r>
              <a:rPr lang="en-US" dirty="0" err="1">
                <a:latin typeface="Times New Roman" panose="02020603050405020304" pitchFamily="18" charset="0"/>
                <a:cs typeface="Times New Roman" panose="02020603050405020304" pitchFamily="18" charset="0"/>
              </a:rPr>
              <a:t>Graww</a:t>
            </a:r>
            <a:r>
              <a:rPr lang="en-US" dirty="0">
                <a:latin typeface="Times New Roman" panose="02020603050405020304" pitchFamily="18" charset="0"/>
                <a:cs typeface="Times New Roman" panose="02020603050405020304" pitchFamily="18" charset="0"/>
              </a:rPr>
              <a:t> Hill (Chapter 2)</a:t>
            </a:r>
          </a:p>
        </p:txBody>
      </p:sp>
      <p:sp>
        <p:nvSpPr>
          <p:cNvPr id="9" name="Content Placeholder 8">
            <a:extLst>
              <a:ext uri="{FF2B5EF4-FFF2-40B4-BE49-F238E27FC236}">
                <a16:creationId xmlns:a16="http://schemas.microsoft.com/office/drawing/2014/main" id="{269008DB-311E-8079-6C24-90EEA42495C0}"/>
              </a:ext>
            </a:extLst>
          </p:cNvPr>
          <p:cNvSpPr>
            <a:spLocks noGrp="1"/>
          </p:cNvSpPr>
          <p:nvPr>
            <p:ph idx="1"/>
          </p:nvPr>
        </p:nvSpPr>
        <p:spPr/>
        <p:txBody>
          <a:bodyPr>
            <a:normAutofit/>
          </a:bodyPr>
          <a:lstStyle/>
          <a:p>
            <a:r>
              <a:rPr lang="en-US" sz="1800" dirty="0">
                <a:solidFill>
                  <a:srgbClr val="7030A0"/>
                </a:solidFill>
                <a:latin typeface="Times New Roman" panose="02020603050405020304" pitchFamily="18" charset="0"/>
              </a:rPr>
              <a:t>Voltage Imbalance</a:t>
            </a:r>
          </a:p>
          <a:p>
            <a:r>
              <a:rPr lang="en-US" sz="1800" dirty="0">
                <a:solidFill>
                  <a:srgbClr val="7030A0"/>
                </a:solidFill>
                <a:latin typeface="Times New Roman" panose="02020603050405020304" pitchFamily="18" charset="0"/>
              </a:rPr>
              <a:t>Waveform distortion</a:t>
            </a:r>
          </a:p>
          <a:p>
            <a:pPr marL="720000"/>
            <a:r>
              <a:rPr lang="en-US" sz="1800" dirty="0">
                <a:solidFill>
                  <a:schemeClr val="accent1"/>
                </a:solidFill>
                <a:latin typeface="Times New Roman" panose="02020603050405020304" pitchFamily="18" charset="0"/>
              </a:rPr>
              <a:t>DC </a:t>
            </a:r>
            <a:r>
              <a:rPr lang="en-US" sz="1800" dirty="0" err="1">
                <a:solidFill>
                  <a:schemeClr val="accent1"/>
                </a:solidFill>
                <a:latin typeface="Times New Roman" panose="02020603050405020304" pitchFamily="18" charset="0"/>
              </a:rPr>
              <a:t>offcet</a:t>
            </a:r>
            <a:endParaRPr lang="en-US" sz="1800" dirty="0">
              <a:solidFill>
                <a:schemeClr val="accent1"/>
              </a:solidFill>
              <a:latin typeface="Times New Roman" panose="02020603050405020304" pitchFamily="18" charset="0"/>
            </a:endParaRPr>
          </a:p>
          <a:p>
            <a:pPr marL="720000"/>
            <a:r>
              <a:rPr lang="en-US" sz="1800" dirty="0">
                <a:solidFill>
                  <a:schemeClr val="accent1"/>
                </a:solidFill>
                <a:latin typeface="Times New Roman" panose="02020603050405020304" pitchFamily="18" charset="0"/>
              </a:rPr>
              <a:t>Harmonics</a:t>
            </a:r>
          </a:p>
          <a:p>
            <a:pPr marL="720000"/>
            <a:r>
              <a:rPr lang="en-US" sz="1800" dirty="0" err="1">
                <a:solidFill>
                  <a:schemeClr val="accent1"/>
                </a:solidFill>
                <a:latin typeface="Times New Roman" panose="02020603050405020304" pitchFamily="18" charset="0"/>
              </a:rPr>
              <a:t>Interharmonics</a:t>
            </a:r>
            <a:endParaRPr lang="en-US" sz="1800" dirty="0">
              <a:solidFill>
                <a:schemeClr val="accent1"/>
              </a:solidFill>
              <a:latin typeface="Times New Roman" panose="02020603050405020304" pitchFamily="18" charset="0"/>
            </a:endParaRPr>
          </a:p>
          <a:p>
            <a:pPr marL="720000"/>
            <a:r>
              <a:rPr lang="en-US" sz="1800" dirty="0">
                <a:solidFill>
                  <a:schemeClr val="accent1"/>
                </a:solidFill>
                <a:latin typeface="Times New Roman" panose="02020603050405020304" pitchFamily="18" charset="0"/>
              </a:rPr>
              <a:t>Notching</a:t>
            </a:r>
          </a:p>
          <a:p>
            <a:pPr marL="720000"/>
            <a:r>
              <a:rPr lang="en-US" sz="1800" dirty="0">
                <a:solidFill>
                  <a:schemeClr val="accent1"/>
                </a:solidFill>
                <a:latin typeface="Times New Roman" panose="02020603050405020304" pitchFamily="18" charset="0"/>
              </a:rPr>
              <a:t>Noise</a:t>
            </a:r>
          </a:p>
          <a:p>
            <a:r>
              <a:rPr lang="en-US" sz="1800" dirty="0">
                <a:solidFill>
                  <a:srgbClr val="7030A0"/>
                </a:solidFill>
                <a:latin typeface="Times New Roman" panose="02020603050405020304" pitchFamily="18" charset="0"/>
              </a:rPr>
              <a:t>Voltage fluctuation</a:t>
            </a:r>
          </a:p>
          <a:p>
            <a:r>
              <a:rPr lang="en-US" sz="1800" dirty="0">
                <a:solidFill>
                  <a:srgbClr val="7030A0"/>
                </a:solidFill>
                <a:latin typeface="Times New Roman" panose="02020603050405020304" pitchFamily="18" charset="0"/>
              </a:rPr>
              <a:t>Power Frequency Variation</a:t>
            </a:r>
            <a:endParaRPr lang="en-US" sz="1900" dirty="0">
              <a:solidFill>
                <a:srgbClr val="000000"/>
              </a:solidFill>
              <a:latin typeface="Times New Roman" panose="02020603050405020304" pitchFamily="18" charset="0"/>
            </a:endParaRPr>
          </a:p>
        </p:txBody>
      </p:sp>
    </p:spTree>
    <p:extLst>
      <p:ext uri="{BB962C8B-B14F-4D97-AF65-F5344CB8AC3E}">
        <p14:creationId xmlns:p14="http://schemas.microsoft.com/office/powerpoint/2010/main" val="15209569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A13AF6-C88C-22BA-9F76-EA1E840E32B7}"/>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FF42F541-AB25-3EE1-F175-510DF1521227}"/>
                  </a:ext>
                </a:extLst>
              </p:cNvPr>
              <p:cNvSpPr>
                <a:spLocks noGrp="1"/>
              </p:cNvSpPr>
              <p:nvPr>
                <p:ph idx="1"/>
              </p:nvPr>
            </p:nvSpPr>
            <p:spPr>
              <a:xfrm>
                <a:off x="641545" y="1041751"/>
                <a:ext cx="6751293" cy="4968816"/>
              </a:xfrm>
            </p:spPr>
            <p:txBody>
              <a:bodyPr>
                <a:normAutofit fontScale="92500" lnSpcReduction="20000"/>
              </a:bodyPr>
              <a:lstStyle/>
              <a:p>
                <a:pPr marL="0" indent="0">
                  <a:buNone/>
                </a:pPr>
                <a:r>
                  <a:rPr lang="en-US" sz="1900" b="1" dirty="0">
                    <a:solidFill>
                      <a:srgbClr val="FF0000"/>
                    </a:solidFill>
                    <a:latin typeface="Times New Roman" panose="02020603050405020304" pitchFamily="18" charset="0"/>
                    <a:cs typeface="Times New Roman" panose="02020603050405020304" pitchFamily="18" charset="0"/>
                  </a:rPr>
                  <a:t>Skipped after giving basic idea</a:t>
                </a:r>
              </a:p>
              <a:p>
                <a:r>
                  <a:rPr lang="en-US" sz="1600" dirty="0">
                    <a:latin typeface="Times New Roman" panose="02020603050405020304" pitchFamily="18" charset="0"/>
                    <a:cs typeface="Times New Roman" panose="02020603050405020304" pitchFamily="18" charset="0"/>
                  </a:rPr>
                  <a:t>For long transmission line, to for more accurate solution, distributed parameters must be considered.</a:t>
                </a:r>
              </a:p>
              <a:p>
                <a:endParaRPr lang="en-US" sz="1600" dirty="0">
                  <a:latin typeface="Times New Roman" panose="02020603050405020304" pitchFamily="18" charset="0"/>
                  <a:cs typeface="Times New Roman"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cs typeface="Times New Roman" panose="02020603050405020304" pitchFamily="18" charset="0"/>
                        </a:rPr>
                        <m:t>𝑉</m:t>
                      </m:r>
                      <m:d>
                        <m:dPr>
                          <m:ctrlPr>
                            <a:rPr lang="en-US" sz="1600" b="0" i="1" smtClean="0">
                              <a:latin typeface="Cambria Math" panose="02040503050406030204" pitchFamily="18" charset="0"/>
                              <a:cs typeface="Times New Roman" panose="02020603050405020304" pitchFamily="18" charset="0"/>
                            </a:rPr>
                          </m:ctrlPr>
                        </m:dPr>
                        <m:e>
                          <m:r>
                            <a:rPr lang="en-US" sz="1600" b="0" i="1" smtClean="0">
                              <a:latin typeface="Cambria Math" panose="02040503050406030204" pitchFamily="18" charset="0"/>
                              <a:cs typeface="Times New Roman" panose="02020603050405020304" pitchFamily="18" charset="0"/>
                            </a:rPr>
                            <m:t>𝑥</m:t>
                          </m:r>
                          <m:r>
                            <a:rPr lang="en-US" sz="1600" b="0" i="1" smtClean="0">
                              <a:latin typeface="Cambria Math" panose="02040503050406030204" pitchFamily="18" charset="0"/>
                              <a:cs typeface="Times New Roman" panose="02020603050405020304" pitchFamily="18" charset="0"/>
                            </a:rPr>
                            <m:t>+</m:t>
                          </m:r>
                          <m:r>
                            <m:rPr>
                              <m:sty m:val="p"/>
                            </m:rPr>
                            <a:rPr lang="en-US" sz="1600" b="0" i="0" smtClean="0">
                              <a:latin typeface="Cambria Math" panose="02040503050406030204" pitchFamily="18" charset="0"/>
                              <a:cs typeface="Times New Roman" panose="02020603050405020304" pitchFamily="18" charset="0"/>
                            </a:rPr>
                            <m:t>Δ</m:t>
                          </m:r>
                          <m:r>
                            <a:rPr lang="en-US" sz="1600" b="0" i="1" smtClean="0">
                              <a:latin typeface="Cambria Math" panose="02040503050406030204" pitchFamily="18" charset="0"/>
                              <a:cs typeface="Times New Roman" panose="02020603050405020304" pitchFamily="18" charset="0"/>
                            </a:rPr>
                            <m:t>𝑥</m:t>
                          </m:r>
                        </m:e>
                      </m:d>
                      <m:r>
                        <a:rPr lang="en-US" sz="1600" b="0" i="1" smtClean="0">
                          <a:latin typeface="Cambria Math" panose="02040503050406030204" pitchFamily="18" charset="0"/>
                          <a:cs typeface="Times New Roman" panose="02020603050405020304" pitchFamily="18" charset="0"/>
                        </a:rPr>
                        <m:t>=</m:t>
                      </m:r>
                      <m:r>
                        <a:rPr lang="en-US" sz="1600" b="0" i="1" smtClean="0">
                          <a:latin typeface="Cambria Math" panose="02040503050406030204" pitchFamily="18" charset="0"/>
                          <a:cs typeface="Times New Roman" panose="02020603050405020304" pitchFamily="18" charset="0"/>
                        </a:rPr>
                        <m:t>𝑉</m:t>
                      </m:r>
                      <m:d>
                        <m:dPr>
                          <m:ctrlPr>
                            <a:rPr lang="en-US" sz="1600" b="0" i="1" smtClean="0">
                              <a:latin typeface="Cambria Math" panose="02040503050406030204" pitchFamily="18" charset="0"/>
                              <a:cs typeface="Times New Roman" panose="02020603050405020304" pitchFamily="18" charset="0"/>
                            </a:rPr>
                          </m:ctrlPr>
                        </m:dPr>
                        <m:e>
                          <m:r>
                            <a:rPr lang="en-US" sz="1600" b="0" i="1" smtClean="0">
                              <a:latin typeface="Cambria Math" panose="02040503050406030204" pitchFamily="18" charset="0"/>
                              <a:cs typeface="Times New Roman" panose="02020603050405020304" pitchFamily="18" charset="0"/>
                            </a:rPr>
                            <m:t>𝑥</m:t>
                          </m:r>
                        </m:e>
                      </m:d>
                      <m:r>
                        <a:rPr lang="en-US" sz="1600" b="0" i="1" smtClean="0">
                          <a:latin typeface="Cambria Math" panose="02040503050406030204" pitchFamily="18" charset="0"/>
                          <a:cs typeface="Times New Roman" panose="02020603050405020304" pitchFamily="18" charset="0"/>
                        </a:rPr>
                        <m:t>+</m:t>
                      </m:r>
                      <m:r>
                        <a:rPr lang="en-US" sz="1600" b="0" i="1" smtClean="0">
                          <a:latin typeface="Cambria Math" panose="02040503050406030204" pitchFamily="18" charset="0"/>
                          <a:cs typeface="Times New Roman" panose="02020603050405020304" pitchFamily="18" charset="0"/>
                        </a:rPr>
                        <m:t>𝑧</m:t>
                      </m:r>
                      <m:r>
                        <a:rPr lang="en-US" sz="1600" b="0" i="1" smtClean="0">
                          <a:latin typeface="Cambria Math" panose="02040503050406030204" pitchFamily="18" charset="0"/>
                          <a:cs typeface="Times New Roman" panose="02020603050405020304" pitchFamily="18" charset="0"/>
                        </a:rPr>
                        <m:t>.</m:t>
                      </m:r>
                      <m:r>
                        <m:rPr>
                          <m:sty m:val="p"/>
                        </m:rPr>
                        <a:rPr lang="en-US" sz="1600" b="0" i="0" smtClean="0">
                          <a:latin typeface="Cambria Math" panose="02040503050406030204" pitchFamily="18" charset="0"/>
                          <a:cs typeface="Times New Roman" panose="02020603050405020304" pitchFamily="18" charset="0"/>
                        </a:rPr>
                        <m:t>Δ</m:t>
                      </m:r>
                      <m:r>
                        <a:rPr lang="en-US" sz="1600" b="0" i="1" smtClean="0">
                          <a:latin typeface="Cambria Math" panose="02040503050406030204" pitchFamily="18" charset="0"/>
                          <a:cs typeface="Times New Roman" panose="02020603050405020304" pitchFamily="18" charset="0"/>
                        </a:rPr>
                        <m:t>𝑥</m:t>
                      </m:r>
                      <m:r>
                        <a:rPr lang="en-US" sz="1600" b="0" i="1" smtClean="0">
                          <a:latin typeface="Cambria Math" panose="02040503050406030204" pitchFamily="18" charset="0"/>
                          <a:cs typeface="Times New Roman" panose="02020603050405020304" pitchFamily="18" charset="0"/>
                        </a:rPr>
                        <m:t>.</m:t>
                      </m:r>
                      <m:r>
                        <a:rPr lang="en-US" sz="1600" b="0" i="1" smtClean="0">
                          <a:latin typeface="Cambria Math" panose="02040503050406030204" pitchFamily="18" charset="0"/>
                          <a:cs typeface="Times New Roman" panose="02020603050405020304" pitchFamily="18" charset="0"/>
                        </a:rPr>
                        <m:t>𝐼</m:t>
                      </m:r>
                      <m:d>
                        <m:dPr>
                          <m:ctrlPr>
                            <a:rPr lang="en-US" sz="1600" b="0" i="1" smtClean="0">
                              <a:latin typeface="Cambria Math" panose="02040503050406030204" pitchFamily="18" charset="0"/>
                              <a:cs typeface="Times New Roman" panose="02020603050405020304" pitchFamily="18" charset="0"/>
                            </a:rPr>
                          </m:ctrlPr>
                        </m:dPr>
                        <m:e>
                          <m:r>
                            <a:rPr lang="en-US" sz="1600" b="0" i="1" smtClean="0">
                              <a:latin typeface="Cambria Math" panose="02040503050406030204" pitchFamily="18" charset="0"/>
                              <a:cs typeface="Times New Roman" panose="02020603050405020304" pitchFamily="18" charset="0"/>
                            </a:rPr>
                            <m:t>𝑥</m:t>
                          </m:r>
                        </m:e>
                      </m:d>
                    </m:oMath>
                  </m:oMathPara>
                </a14:m>
                <a:endParaRPr lang="en-US" sz="1600" b="0" dirty="0">
                  <a:latin typeface="Times New Roman" panose="02020603050405020304" pitchFamily="18" charset="0"/>
                  <a:cs typeface="Times New Roman" panose="02020603050405020304" pitchFamily="18" charset="0"/>
                </a:endParaRPr>
              </a:p>
              <a:p>
                <a:pPr marL="0" indent="0">
                  <a:buNone/>
                </a:pPr>
                <a:endParaRPr lang="en-US" sz="1600" b="0" dirty="0">
                  <a:latin typeface="Times New Roman" panose="02020603050405020304" pitchFamily="18" charset="0"/>
                  <a:cs typeface="Times New Roman" panose="02020603050405020304" pitchFamily="18" charset="0"/>
                </a:endParaRPr>
              </a:p>
              <a:p>
                <a:pPr marL="0" indent="-457200">
                  <a:buNone/>
                </a:pPr>
                <a14:m>
                  <m:oMathPara xmlns:m="http://schemas.openxmlformats.org/officeDocument/2006/math">
                    <m:oMathParaPr>
                      <m:jc m:val="centerGroup"/>
                    </m:oMathParaPr>
                    <m:oMath xmlns:m="http://schemas.openxmlformats.org/officeDocument/2006/math">
                      <m:f>
                        <m:fPr>
                          <m:ctrlPr>
                            <a:rPr lang="en-US" sz="1600" b="0" i="1" smtClean="0">
                              <a:latin typeface="Cambria Math" panose="02040503050406030204" pitchFamily="18" charset="0"/>
                              <a:cs typeface="Times New Roman" panose="02020603050405020304" pitchFamily="18" charset="0"/>
                            </a:rPr>
                          </m:ctrlPr>
                        </m:fPr>
                        <m:num>
                          <m:r>
                            <a:rPr lang="en-US" sz="1600" b="0" i="1" smtClean="0">
                              <a:latin typeface="Cambria Math" panose="02040503050406030204" pitchFamily="18" charset="0"/>
                              <a:cs typeface="Times New Roman" panose="02020603050405020304" pitchFamily="18" charset="0"/>
                            </a:rPr>
                            <m:t>𝑉</m:t>
                          </m:r>
                          <m:d>
                            <m:dPr>
                              <m:ctrlPr>
                                <a:rPr lang="en-US" sz="1600" b="0" i="1" smtClean="0">
                                  <a:latin typeface="Cambria Math" panose="02040503050406030204" pitchFamily="18" charset="0"/>
                                  <a:cs typeface="Times New Roman" panose="02020603050405020304" pitchFamily="18" charset="0"/>
                                </a:rPr>
                              </m:ctrlPr>
                            </m:dPr>
                            <m:e>
                              <m:r>
                                <a:rPr lang="en-US" sz="1600" b="0" i="1" smtClean="0">
                                  <a:latin typeface="Cambria Math" panose="02040503050406030204" pitchFamily="18" charset="0"/>
                                  <a:cs typeface="Times New Roman" panose="02020603050405020304" pitchFamily="18" charset="0"/>
                                </a:rPr>
                                <m:t>𝑥</m:t>
                              </m:r>
                              <m:r>
                                <a:rPr lang="en-US" sz="1600" b="0" i="1" smtClean="0">
                                  <a:latin typeface="Cambria Math" panose="02040503050406030204" pitchFamily="18" charset="0"/>
                                  <a:cs typeface="Times New Roman" panose="02020603050405020304" pitchFamily="18" charset="0"/>
                                </a:rPr>
                                <m:t>+</m:t>
                              </m:r>
                              <m:r>
                                <m:rPr>
                                  <m:sty m:val="p"/>
                                </m:rPr>
                                <a:rPr lang="en-US" sz="1600" b="0" i="0" smtClean="0">
                                  <a:latin typeface="Cambria Math" panose="02040503050406030204" pitchFamily="18" charset="0"/>
                                  <a:cs typeface="Times New Roman" panose="02020603050405020304" pitchFamily="18" charset="0"/>
                                </a:rPr>
                                <m:t>Δ</m:t>
                              </m:r>
                              <m:r>
                                <a:rPr lang="en-US" sz="1600" b="0" i="1" smtClean="0">
                                  <a:latin typeface="Cambria Math" panose="02040503050406030204" pitchFamily="18" charset="0"/>
                                  <a:cs typeface="Times New Roman" panose="02020603050405020304" pitchFamily="18" charset="0"/>
                                </a:rPr>
                                <m:t>𝑥</m:t>
                              </m:r>
                            </m:e>
                          </m:d>
                          <m:r>
                            <a:rPr lang="en-US" sz="1600" b="0" i="1" smtClean="0">
                              <a:latin typeface="Cambria Math" panose="02040503050406030204" pitchFamily="18" charset="0"/>
                              <a:cs typeface="Times New Roman" panose="02020603050405020304" pitchFamily="18" charset="0"/>
                            </a:rPr>
                            <m:t>−</m:t>
                          </m:r>
                          <m:r>
                            <a:rPr lang="en-US" sz="1600" b="0" i="1" smtClean="0">
                              <a:latin typeface="Cambria Math" panose="02040503050406030204" pitchFamily="18" charset="0"/>
                              <a:cs typeface="Times New Roman" panose="02020603050405020304" pitchFamily="18" charset="0"/>
                            </a:rPr>
                            <m:t>𝑉</m:t>
                          </m:r>
                          <m:d>
                            <m:dPr>
                              <m:ctrlPr>
                                <a:rPr lang="en-US" sz="1600" b="0" i="1" smtClean="0">
                                  <a:latin typeface="Cambria Math" panose="02040503050406030204" pitchFamily="18" charset="0"/>
                                  <a:cs typeface="Times New Roman" panose="02020603050405020304" pitchFamily="18" charset="0"/>
                                </a:rPr>
                              </m:ctrlPr>
                            </m:dPr>
                            <m:e>
                              <m:r>
                                <a:rPr lang="en-US" sz="1600" b="0" i="1" smtClean="0">
                                  <a:latin typeface="Cambria Math" panose="02040503050406030204" pitchFamily="18" charset="0"/>
                                  <a:cs typeface="Times New Roman" panose="02020603050405020304" pitchFamily="18" charset="0"/>
                                </a:rPr>
                                <m:t>𝑥</m:t>
                              </m:r>
                            </m:e>
                          </m:d>
                        </m:num>
                        <m:den>
                          <m:r>
                            <m:rPr>
                              <m:sty m:val="p"/>
                            </m:rPr>
                            <a:rPr lang="en-US" sz="1600" b="0" i="0" smtClean="0">
                              <a:latin typeface="Cambria Math" panose="02040503050406030204" pitchFamily="18" charset="0"/>
                              <a:cs typeface="Times New Roman" panose="02020603050405020304" pitchFamily="18" charset="0"/>
                            </a:rPr>
                            <m:t>Δ</m:t>
                          </m:r>
                          <m:r>
                            <a:rPr lang="en-US" sz="1600" b="0" i="1" smtClean="0">
                              <a:latin typeface="Cambria Math" panose="02040503050406030204" pitchFamily="18" charset="0"/>
                              <a:cs typeface="Times New Roman" panose="02020603050405020304" pitchFamily="18" charset="0"/>
                            </a:rPr>
                            <m:t>𝑥</m:t>
                          </m:r>
                        </m:den>
                      </m:f>
                      <m:r>
                        <a:rPr lang="en-US" sz="1600" i="1">
                          <a:latin typeface="Cambria Math" panose="02040503050406030204" pitchFamily="18" charset="0"/>
                          <a:cs typeface="Times New Roman" panose="02020603050405020304" pitchFamily="18" charset="0"/>
                        </a:rPr>
                        <m:t>=</m:t>
                      </m:r>
                      <m:r>
                        <a:rPr lang="en-US" sz="1600" i="1">
                          <a:latin typeface="Cambria Math" panose="02040503050406030204" pitchFamily="18" charset="0"/>
                          <a:cs typeface="Times New Roman" panose="02020603050405020304" pitchFamily="18" charset="0"/>
                        </a:rPr>
                        <m:t>𝑧</m:t>
                      </m:r>
                      <m:r>
                        <a:rPr lang="en-US" sz="1600" i="1">
                          <a:latin typeface="Cambria Math" panose="02040503050406030204" pitchFamily="18" charset="0"/>
                          <a:cs typeface="Times New Roman" panose="02020603050405020304" pitchFamily="18" charset="0"/>
                        </a:rPr>
                        <m:t>.</m:t>
                      </m:r>
                      <m:r>
                        <a:rPr lang="en-US" sz="1600" i="1">
                          <a:latin typeface="Cambria Math" panose="02040503050406030204" pitchFamily="18" charset="0"/>
                          <a:cs typeface="Times New Roman" panose="02020603050405020304" pitchFamily="18" charset="0"/>
                        </a:rPr>
                        <m:t>𝐼</m:t>
                      </m:r>
                      <m:d>
                        <m:dPr>
                          <m:ctrlPr>
                            <a:rPr lang="en-US" sz="1600" i="1">
                              <a:latin typeface="Cambria Math" panose="02040503050406030204" pitchFamily="18" charset="0"/>
                              <a:cs typeface="Times New Roman" panose="02020603050405020304" pitchFamily="18" charset="0"/>
                            </a:rPr>
                          </m:ctrlPr>
                        </m:dPr>
                        <m:e>
                          <m:r>
                            <a:rPr lang="en-US" sz="1600" i="1">
                              <a:latin typeface="Cambria Math" panose="02040503050406030204" pitchFamily="18" charset="0"/>
                              <a:cs typeface="Times New Roman" panose="02020603050405020304" pitchFamily="18" charset="0"/>
                            </a:rPr>
                            <m:t>𝑥</m:t>
                          </m:r>
                        </m:e>
                      </m:d>
                      <m:r>
                        <a:rPr lang="en-US" sz="1600" b="0" i="1" smtClean="0">
                          <a:latin typeface="Cambria Math" panose="02040503050406030204" pitchFamily="18" charset="0"/>
                          <a:cs typeface="Times New Roman" panose="02020603050405020304" pitchFamily="18" charset="0"/>
                        </a:rPr>
                        <m:t> </m:t>
                      </m:r>
                    </m:oMath>
                  </m:oMathPara>
                </a14:m>
                <a:endParaRPr lang="en-US" sz="1600" dirty="0">
                  <a:latin typeface="Times New Roman" panose="02020603050405020304" pitchFamily="18" charset="0"/>
                  <a:cs typeface="Times New Roman" panose="02020603050405020304" pitchFamily="18" charset="0"/>
                </a:endParaRPr>
              </a:p>
              <a:p>
                <a:pPr marL="0" indent="0">
                  <a:buNone/>
                </a:pPr>
                <a:r>
                  <a:rPr lang="en-US" sz="1600" dirty="0">
                    <a:latin typeface="Times New Roman" panose="02020603050405020304" pitchFamily="18" charset="0"/>
                    <a:cs typeface="Times New Roman" panose="02020603050405020304" pitchFamily="18" charset="0"/>
                  </a:rPr>
                  <a:t>Taking limit </a:t>
                </a:r>
                <a14:m>
                  <m:oMath xmlns:m="http://schemas.openxmlformats.org/officeDocument/2006/math">
                    <m:r>
                      <m:rPr>
                        <m:sty m:val="p"/>
                      </m:rPr>
                      <a:rPr lang="en-US" sz="1600" b="0" i="0" smtClean="0">
                        <a:latin typeface="Cambria Math" panose="02040503050406030204" pitchFamily="18" charset="0"/>
                        <a:cs typeface="Times New Roman" panose="02020603050405020304" pitchFamily="18" charset="0"/>
                      </a:rPr>
                      <m:t>Δ</m:t>
                    </m:r>
                    <m:r>
                      <a:rPr lang="en-US" sz="1600" b="0" i="1" smtClean="0">
                        <a:latin typeface="Cambria Math" panose="02040503050406030204" pitchFamily="18" charset="0"/>
                        <a:cs typeface="Times New Roman" panose="02020603050405020304" pitchFamily="18" charset="0"/>
                      </a:rPr>
                      <m:t>𝑥</m:t>
                    </m:r>
                    <m:r>
                      <a:rPr lang="en-US" sz="1600" b="0" i="1" smtClean="0">
                        <a:latin typeface="Cambria Math" panose="02040503050406030204" pitchFamily="18" charset="0"/>
                        <a:cs typeface="Times New Roman" panose="02020603050405020304" pitchFamily="18" charset="0"/>
                      </a:rPr>
                      <m:t>→0,</m:t>
                    </m:r>
                  </m:oMath>
                </a14:m>
                <a:r>
                  <a:rPr lang="en-US" sz="1600" dirty="0">
                    <a:latin typeface="Times New Roman" panose="02020603050405020304" pitchFamily="18" charset="0"/>
                    <a:cs typeface="Times New Roman" panose="02020603050405020304" pitchFamily="18" charset="0"/>
                  </a:rPr>
                  <a:t> we have  </a:t>
                </a:r>
              </a:p>
              <a:p>
                <a:pPr marL="0" indent="0" algn="ctr">
                  <a:buNone/>
                </a:pPr>
                <a14:m>
                  <m:oMath xmlns:m="http://schemas.openxmlformats.org/officeDocument/2006/math">
                    <m:f>
                      <m:fPr>
                        <m:ctrlPr>
                          <a:rPr lang="en-US" sz="1600" i="1">
                            <a:latin typeface="Cambria Math" panose="02040503050406030204" pitchFamily="18" charset="0"/>
                            <a:cs typeface="Times New Roman" panose="02020603050405020304" pitchFamily="18" charset="0"/>
                          </a:rPr>
                        </m:ctrlPr>
                      </m:fPr>
                      <m:num>
                        <m:r>
                          <a:rPr lang="en-US" sz="1600" i="1">
                            <a:latin typeface="Cambria Math" panose="02040503050406030204" pitchFamily="18" charset="0"/>
                            <a:cs typeface="Times New Roman" panose="02020603050405020304" pitchFamily="18" charset="0"/>
                          </a:rPr>
                          <m:t>𝑑𝑉</m:t>
                        </m:r>
                        <m:d>
                          <m:dPr>
                            <m:ctrlPr>
                              <a:rPr lang="en-US" sz="1600" i="1">
                                <a:latin typeface="Cambria Math" panose="02040503050406030204" pitchFamily="18" charset="0"/>
                                <a:cs typeface="Times New Roman" panose="02020603050405020304" pitchFamily="18" charset="0"/>
                              </a:rPr>
                            </m:ctrlPr>
                          </m:dPr>
                          <m:e>
                            <m:r>
                              <a:rPr lang="en-US" sz="1600" i="1">
                                <a:latin typeface="Cambria Math" panose="02040503050406030204" pitchFamily="18" charset="0"/>
                                <a:cs typeface="Times New Roman" panose="02020603050405020304" pitchFamily="18" charset="0"/>
                              </a:rPr>
                              <m:t>𝑥</m:t>
                            </m:r>
                          </m:e>
                        </m:d>
                      </m:num>
                      <m:den>
                        <m:r>
                          <a:rPr lang="en-US" sz="1600" i="1">
                            <a:latin typeface="Cambria Math" panose="02040503050406030204" pitchFamily="18" charset="0"/>
                            <a:cs typeface="Times New Roman" panose="02020603050405020304" pitchFamily="18" charset="0"/>
                          </a:rPr>
                          <m:t>𝑑𝑥</m:t>
                        </m:r>
                      </m:den>
                    </m:f>
                    <m:r>
                      <a:rPr lang="en-US" sz="1600" i="1">
                        <a:latin typeface="Cambria Math" panose="02040503050406030204" pitchFamily="18" charset="0"/>
                        <a:cs typeface="Times New Roman" panose="02020603050405020304" pitchFamily="18" charset="0"/>
                      </a:rPr>
                      <m:t>=</m:t>
                    </m:r>
                    <m:r>
                      <a:rPr lang="en-US" sz="1600" i="1">
                        <a:latin typeface="Cambria Math" panose="02040503050406030204" pitchFamily="18" charset="0"/>
                        <a:cs typeface="Times New Roman" panose="02020603050405020304" pitchFamily="18" charset="0"/>
                      </a:rPr>
                      <m:t>𝑧</m:t>
                    </m:r>
                    <m:r>
                      <a:rPr lang="en-US" sz="1600" i="1">
                        <a:latin typeface="Cambria Math" panose="02040503050406030204" pitchFamily="18" charset="0"/>
                        <a:cs typeface="Times New Roman" panose="02020603050405020304" pitchFamily="18" charset="0"/>
                      </a:rPr>
                      <m:t>.</m:t>
                    </m:r>
                    <m:r>
                      <a:rPr lang="en-US" sz="1600" i="1">
                        <a:latin typeface="Cambria Math" panose="02040503050406030204" pitchFamily="18" charset="0"/>
                        <a:cs typeface="Times New Roman" panose="02020603050405020304" pitchFamily="18" charset="0"/>
                      </a:rPr>
                      <m:t>𝐼</m:t>
                    </m:r>
                    <m:d>
                      <m:dPr>
                        <m:ctrlPr>
                          <a:rPr lang="en-US" sz="1600" i="1">
                            <a:latin typeface="Cambria Math" panose="02040503050406030204" pitchFamily="18" charset="0"/>
                            <a:cs typeface="Times New Roman" panose="02020603050405020304" pitchFamily="18" charset="0"/>
                          </a:rPr>
                        </m:ctrlPr>
                      </m:dPr>
                      <m:e>
                        <m:r>
                          <a:rPr lang="en-US" sz="1600" i="1">
                            <a:latin typeface="Cambria Math" panose="02040503050406030204" pitchFamily="18" charset="0"/>
                            <a:cs typeface="Times New Roman" panose="02020603050405020304" pitchFamily="18" charset="0"/>
                          </a:rPr>
                          <m:t>𝑥</m:t>
                        </m:r>
                      </m:e>
                    </m:d>
                  </m:oMath>
                </a14:m>
                <a:r>
                  <a:rPr lang="en-US" sz="1600" dirty="0">
                    <a:latin typeface="Times New Roman" panose="02020603050405020304" pitchFamily="18" charset="0"/>
                    <a:cs typeface="Times New Roman" panose="02020603050405020304" pitchFamily="18" charset="0"/>
                  </a:rPr>
                  <a:t>…….(1)</a:t>
                </a:r>
              </a:p>
              <a:p>
                <a:pPr marL="0" indent="0">
                  <a:buNone/>
                </a:pPr>
                <a:r>
                  <a:rPr lang="en-US" sz="1600" dirty="0">
                    <a:latin typeface="Times New Roman" panose="02020603050405020304" pitchFamily="18" charset="0"/>
                    <a:cs typeface="Times New Roman" panose="02020603050405020304" pitchFamily="18" charset="0"/>
                  </a:rPr>
                  <a:t>Similarly,</a:t>
                </a:r>
              </a:p>
              <a:p>
                <a:pPr marL="0" indent="0">
                  <a:buNone/>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cs typeface="Times New Roman" panose="02020603050405020304" pitchFamily="18" charset="0"/>
                        </a:rPr>
                        <m:t>𝐼</m:t>
                      </m:r>
                      <m:d>
                        <m:dPr>
                          <m:ctrlPr>
                            <a:rPr lang="en-US" sz="1600" b="0" i="1" smtClean="0">
                              <a:latin typeface="Cambria Math" panose="02040503050406030204" pitchFamily="18" charset="0"/>
                              <a:cs typeface="Times New Roman" panose="02020603050405020304" pitchFamily="18" charset="0"/>
                            </a:rPr>
                          </m:ctrlPr>
                        </m:dPr>
                        <m:e>
                          <m:r>
                            <a:rPr lang="en-US" sz="1600" b="0" i="1" smtClean="0">
                              <a:latin typeface="Cambria Math" panose="02040503050406030204" pitchFamily="18" charset="0"/>
                              <a:cs typeface="Times New Roman" panose="02020603050405020304" pitchFamily="18" charset="0"/>
                            </a:rPr>
                            <m:t>𝑥</m:t>
                          </m:r>
                          <m:r>
                            <a:rPr lang="en-US" sz="1600" b="0" i="1" smtClean="0">
                              <a:latin typeface="Cambria Math" panose="02040503050406030204" pitchFamily="18" charset="0"/>
                              <a:cs typeface="Times New Roman" panose="02020603050405020304" pitchFamily="18" charset="0"/>
                            </a:rPr>
                            <m:t>+</m:t>
                          </m:r>
                          <m:r>
                            <m:rPr>
                              <m:sty m:val="p"/>
                            </m:rPr>
                            <a:rPr lang="en-US" sz="1600" b="0" i="0" smtClean="0">
                              <a:latin typeface="Cambria Math" panose="02040503050406030204" pitchFamily="18" charset="0"/>
                              <a:cs typeface="Times New Roman" panose="02020603050405020304" pitchFamily="18" charset="0"/>
                            </a:rPr>
                            <m:t>Δ</m:t>
                          </m:r>
                          <m:r>
                            <a:rPr lang="en-US" sz="1600" b="0" i="1" smtClean="0">
                              <a:latin typeface="Cambria Math" panose="02040503050406030204" pitchFamily="18" charset="0"/>
                              <a:cs typeface="Times New Roman" panose="02020603050405020304" pitchFamily="18" charset="0"/>
                            </a:rPr>
                            <m:t>𝑥</m:t>
                          </m:r>
                        </m:e>
                      </m:d>
                      <m:r>
                        <a:rPr lang="en-US" sz="1600" b="0" i="1" smtClean="0">
                          <a:latin typeface="Cambria Math" panose="02040503050406030204" pitchFamily="18" charset="0"/>
                          <a:cs typeface="Times New Roman" panose="02020603050405020304" pitchFamily="18" charset="0"/>
                        </a:rPr>
                        <m:t>=</m:t>
                      </m:r>
                      <m:r>
                        <a:rPr lang="en-US" sz="1600" b="0" i="1" smtClean="0">
                          <a:latin typeface="Cambria Math" panose="02040503050406030204" pitchFamily="18" charset="0"/>
                          <a:cs typeface="Times New Roman" panose="02020603050405020304" pitchFamily="18" charset="0"/>
                        </a:rPr>
                        <m:t>𝐼</m:t>
                      </m:r>
                      <m:d>
                        <m:dPr>
                          <m:ctrlPr>
                            <a:rPr lang="en-US" sz="1600" b="0" i="1" smtClean="0">
                              <a:latin typeface="Cambria Math" panose="02040503050406030204" pitchFamily="18" charset="0"/>
                              <a:cs typeface="Times New Roman" panose="02020603050405020304" pitchFamily="18" charset="0"/>
                            </a:rPr>
                          </m:ctrlPr>
                        </m:dPr>
                        <m:e>
                          <m:r>
                            <a:rPr lang="en-US" sz="1600" b="0" i="1" smtClean="0">
                              <a:latin typeface="Cambria Math" panose="02040503050406030204" pitchFamily="18" charset="0"/>
                              <a:cs typeface="Times New Roman" panose="02020603050405020304" pitchFamily="18" charset="0"/>
                            </a:rPr>
                            <m:t>𝑥</m:t>
                          </m:r>
                        </m:e>
                      </m:d>
                      <m:r>
                        <a:rPr lang="en-US" sz="1600" b="0" i="1" smtClean="0">
                          <a:latin typeface="Cambria Math" panose="02040503050406030204" pitchFamily="18" charset="0"/>
                          <a:cs typeface="Times New Roman" panose="02020603050405020304" pitchFamily="18" charset="0"/>
                        </a:rPr>
                        <m:t>+</m:t>
                      </m:r>
                      <m:r>
                        <a:rPr lang="en-US" sz="1600" b="0" i="1" smtClean="0">
                          <a:latin typeface="Cambria Math" panose="02040503050406030204" pitchFamily="18" charset="0"/>
                          <a:cs typeface="Times New Roman" panose="02020603050405020304" pitchFamily="18" charset="0"/>
                        </a:rPr>
                        <m:t>𝑦</m:t>
                      </m:r>
                      <m:r>
                        <a:rPr lang="en-US" sz="1600" b="0" i="1" smtClean="0">
                          <a:latin typeface="Cambria Math" panose="02040503050406030204" pitchFamily="18" charset="0"/>
                          <a:cs typeface="Times New Roman" panose="02020603050405020304" pitchFamily="18" charset="0"/>
                        </a:rPr>
                        <m:t>.</m:t>
                      </m:r>
                      <m:r>
                        <m:rPr>
                          <m:sty m:val="p"/>
                        </m:rPr>
                        <a:rPr lang="en-US" sz="1600" b="0" i="0" smtClean="0">
                          <a:latin typeface="Cambria Math" panose="02040503050406030204" pitchFamily="18" charset="0"/>
                          <a:cs typeface="Times New Roman" panose="02020603050405020304" pitchFamily="18" charset="0"/>
                        </a:rPr>
                        <m:t>Δ</m:t>
                      </m:r>
                      <m:r>
                        <a:rPr lang="en-US" sz="1600" b="0" i="1" smtClean="0">
                          <a:latin typeface="Cambria Math" panose="02040503050406030204" pitchFamily="18" charset="0"/>
                          <a:cs typeface="Times New Roman" panose="02020603050405020304" pitchFamily="18" charset="0"/>
                        </a:rPr>
                        <m:t>𝑥</m:t>
                      </m:r>
                      <m:r>
                        <a:rPr lang="en-US" sz="1600" b="0" i="1" smtClean="0">
                          <a:latin typeface="Cambria Math" panose="02040503050406030204" pitchFamily="18" charset="0"/>
                          <a:cs typeface="Times New Roman" panose="02020603050405020304" pitchFamily="18" charset="0"/>
                        </a:rPr>
                        <m:t>.</m:t>
                      </m:r>
                      <m:r>
                        <a:rPr lang="en-US" sz="1600" b="0" i="1" smtClean="0">
                          <a:latin typeface="Cambria Math" panose="02040503050406030204" pitchFamily="18" charset="0"/>
                          <a:cs typeface="Times New Roman" panose="02020603050405020304" pitchFamily="18" charset="0"/>
                        </a:rPr>
                        <m:t>𝑉</m:t>
                      </m:r>
                      <m:d>
                        <m:dPr>
                          <m:ctrlPr>
                            <a:rPr lang="en-US" sz="1600" b="0" i="1" smtClean="0">
                              <a:latin typeface="Cambria Math" panose="02040503050406030204" pitchFamily="18" charset="0"/>
                              <a:cs typeface="Times New Roman" panose="02020603050405020304" pitchFamily="18" charset="0"/>
                            </a:rPr>
                          </m:ctrlPr>
                        </m:dPr>
                        <m:e>
                          <m:r>
                            <a:rPr lang="en-US" sz="1600" b="0" i="1" smtClean="0">
                              <a:latin typeface="Cambria Math" panose="02040503050406030204" pitchFamily="18" charset="0"/>
                              <a:cs typeface="Times New Roman" panose="02020603050405020304" pitchFamily="18" charset="0"/>
                            </a:rPr>
                            <m:t>𝑥</m:t>
                          </m:r>
                          <m:r>
                            <a:rPr lang="en-US" sz="1600" b="0" i="1" smtClean="0">
                              <a:latin typeface="Cambria Math" panose="02040503050406030204" pitchFamily="18" charset="0"/>
                              <a:cs typeface="Times New Roman" panose="02020603050405020304" pitchFamily="18" charset="0"/>
                            </a:rPr>
                            <m:t>+</m:t>
                          </m:r>
                          <m:r>
                            <m:rPr>
                              <m:sty m:val="p"/>
                            </m:rPr>
                            <a:rPr lang="en-US" sz="1600" b="0" i="0" smtClean="0">
                              <a:latin typeface="Cambria Math" panose="02040503050406030204" pitchFamily="18" charset="0"/>
                              <a:cs typeface="Times New Roman" panose="02020603050405020304" pitchFamily="18" charset="0"/>
                            </a:rPr>
                            <m:t>Δ</m:t>
                          </m:r>
                          <m:r>
                            <a:rPr lang="en-US" sz="1600" b="0" i="1" smtClean="0">
                              <a:latin typeface="Cambria Math" panose="02040503050406030204" pitchFamily="18" charset="0"/>
                              <a:cs typeface="Times New Roman" panose="02020603050405020304" pitchFamily="18" charset="0"/>
                            </a:rPr>
                            <m:t>𝑥</m:t>
                          </m:r>
                        </m:e>
                      </m:d>
                      <m:r>
                        <a:rPr lang="en-US" sz="1600" b="0" i="1" smtClean="0">
                          <a:latin typeface="Cambria Math" panose="02040503050406030204" pitchFamily="18" charset="0"/>
                          <a:cs typeface="Times New Roman" panose="02020603050405020304" pitchFamily="18" charset="0"/>
                        </a:rPr>
                        <m:t> </m:t>
                      </m:r>
                    </m:oMath>
                  </m:oMathPara>
                </a14:m>
                <a:endParaRPr lang="en-US" sz="1600" b="0" i="1" dirty="0">
                  <a:latin typeface="Cambria Math" panose="02040503050406030204" pitchFamily="18" charset="0"/>
                  <a:cs typeface="Times New Roman"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cs typeface="Times New Roman" panose="02020603050405020304" pitchFamily="18" charset="0"/>
                        </a:rPr>
                        <m:t> </m:t>
                      </m:r>
                    </m:oMath>
                  </m:oMathPara>
                </a14:m>
                <a:endParaRPr lang="en-US" sz="1600" b="0" i="1" dirty="0">
                  <a:latin typeface="Cambria Math" panose="02040503050406030204" pitchFamily="18" charset="0"/>
                  <a:cs typeface="Times New Roman" panose="02020603050405020304" pitchFamily="18" charset="0"/>
                </a:endParaRPr>
              </a:p>
              <a:p>
                <a:pPr marL="0" indent="0">
                  <a:buNone/>
                </a:pPr>
                <a14:m>
                  <m:oMathPara xmlns:m="http://schemas.openxmlformats.org/officeDocument/2006/math">
                    <m:oMathParaPr>
                      <m:jc m:val="center"/>
                    </m:oMathParaPr>
                    <m:oMath xmlns:m="http://schemas.openxmlformats.org/officeDocument/2006/math">
                      <m:eqArr>
                        <m:eqArrPr>
                          <m:ctrlPr>
                            <a:rPr lang="en-US" sz="1600" b="0" i="1" smtClean="0">
                              <a:latin typeface="Cambria Math" panose="02040503050406030204" pitchFamily="18" charset="0"/>
                              <a:ea typeface="Cambria Math" panose="02040503050406030204" pitchFamily="18" charset="0"/>
                              <a:cs typeface="Times New Roman" panose="02020603050405020304" pitchFamily="18" charset="0"/>
                            </a:rPr>
                          </m:ctrlPr>
                        </m:eqArrPr>
                        <m:e>
                          <m:r>
                            <a:rPr lang="en-US" sz="1600" b="0" i="1" smtClean="0">
                              <a:latin typeface="Cambria Math" panose="02040503050406030204" pitchFamily="18" charset="0"/>
                              <a:ea typeface="Cambria Math" panose="02040503050406030204" pitchFamily="18" charset="0"/>
                              <a:cs typeface="Times New Roman" panose="02020603050405020304" pitchFamily="18" charset="0"/>
                            </a:rPr>
                            <m:t>⟹</m:t>
                          </m:r>
                          <m:f>
                            <m:fPr>
                              <m:ctrlPr>
                                <a:rPr lang="en-US" sz="1600" i="1">
                                  <a:latin typeface="Cambria Math" panose="02040503050406030204" pitchFamily="18" charset="0"/>
                                  <a:ea typeface="Cambria Math" panose="02040503050406030204" pitchFamily="18" charset="0"/>
                                  <a:cs typeface="Times New Roman" panose="02020603050405020304" pitchFamily="18" charset="0"/>
                                </a:rPr>
                              </m:ctrlPr>
                            </m:fPr>
                            <m:num>
                              <m:r>
                                <a:rPr lang="en-US" sz="1600" i="1">
                                  <a:latin typeface="Cambria Math" panose="02040503050406030204" pitchFamily="18" charset="0"/>
                                  <a:ea typeface="Cambria Math" panose="02040503050406030204" pitchFamily="18" charset="0"/>
                                  <a:cs typeface="Times New Roman" panose="02020603050405020304" pitchFamily="18" charset="0"/>
                                </a:rPr>
                                <m:t>𝑑𝐼</m:t>
                              </m:r>
                              <m:d>
                                <m:dPr>
                                  <m:ctrlPr>
                                    <a:rPr lang="en-US" sz="1600" i="1">
                                      <a:latin typeface="Cambria Math" panose="02040503050406030204" pitchFamily="18" charset="0"/>
                                      <a:ea typeface="Cambria Math" panose="02040503050406030204" pitchFamily="18" charset="0"/>
                                      <a:cs typeface="Times New Roman" panose="02020603050405020304" pitchFamily="18" charset="0"/>
                                    </a:rPr>
                                  </m:ctrlPr>
                                </m:dPr>
                                <m:e>
                                  <m:r>
                                    <a:rPr lang="en-US" sz="1600" i="1">
                                      <a:latin typeface="Cambria Math" panose="02040503050406030204" pitchFamily="18" charset="0"/>
                                      <a:ea typeface="Cambria Math" panose="02040503050406030204" pitchFamily="18" charset="0"/>
                                      <a:cs typeface="Times New Roman" panose="02020603050405020304" pitchFamily="18" charset="0"/>
                                    </a:rPr>
                                    <m:t>𝑥</m:t>
                                  </m:r>
                                </m:e>
                              </m:d>
                            </m:num>
                            <m:den>
                              <m:r>
                                <a:rPr lang="en-US" sz="1600" i="1">
                                  <a:latin typeface="Cambria Math" panose="02040503050406030204" pitchFamily="18" charset="0"/>
                                  <a:ea typeface="Cambria Math" panose="02040503050406030204" pitchFamily="18" charset="0"/>
                                  <a:cs typeface="Times New Roman" panose="02020603050405020304" pitchFamily="18" charset="0"/>
                                </a:rPr>
                                <m:t>𝑑𝑥</m:t>
                              </m:r>
                            </m:den>
                          </m:f>
                          <m:r>
                            <a:rPr lang="en-US" sz="1600" i="1">
                              <a:latin typeface="Cambria Math" panose="02040503050406030204" pitchFamily="18" charset="0"/>
                              <a:ea typeface="Cambria Math" panose="02040503050406030204" pitchFamily="18" charset="0"/>
                              <a:cs typeface="Times New Roman" panose="02020603050405020304" pitchFamily="18" charset="0"/>
                            </a:rPr>
                            <m:t>=</m:t>
                          </m:r>
                          <m:r>
                            <a:rPr lang="en-US" sz="1600" i="1">
                              <a:latin typeface="Cambria Math" panose="02040503050406030204" pitchFamily="18" charset="0"/>
                              <a:ea typeface="Cambria Math" panose="02040503050406030204" pitchFamily="18" charset="0"/>
                              <a:cs typeface="Times New Roman" panose="02020603050405020304" pitchFamily="18" charset="0"/>
                            </a:rPr>
                            <m:t>𝑦𝑉</m:t>
                          </m:r>
                          <m:d>
                            <m:dPr>
                              <m:ctrlPr>
                                <a:rPr lang="en-US" sz="1600" i="1">
                                  <a:latin typeface="Cambria Math" panose="02040503050406030204" pitchFamily="18" charset="0"/>
                                  <a:ea typeface="Cambria Math" panose="02040503050406030204" pitchFamily="18" charset="0"/>
                                  <a:cs typeface="Times New Roman" panose="02020603050405020304" pitchFamily="18" charset="0"/>
                                </a:rPr>
                              </m:ctrlPr>
                            </m:dPr>
                            <m:e>
                              <m:r>
                                <a:rPr lang="en-US" sz="1600" i="1">
                                  <a:latin typeface="Cambria Math" panose="02040503050406030204" pitchFamily="18" charset="0"/>
                                  <a:ea typeface="Cambria Math" panose="02040503050406030204" pitchFamily="18" charset="0"/>
                                  <a:cs typeface="Times New Roman" panose="02020603050405020304" pitchFamily="18" charset="0"/>
                                </a:rPr>
                                <m:t>𝑥</m:t>
                              </m:r>
                            </m:e>
                          </m:d>
                          <m:r>
                            <a:rPr lang="en-US" sz="1600" i="1">
                              <a:latin typeface="Cambria Math" panose="02040503050406030204" pitchFamily="18" charset="0"/>
                              <a:ea typeface="Cambria Math" panose="02040503050406030204" pitchFamily="18" charset="0"/>
                              <a:cs typeface="Times New Roman" panose="02020603050405020304" pitchFamily="18" charset="0"/>
                            </a:rPr>
                            <m:t>#</m:t>
                          </m:r>
                          <m:r>
                            <a:rPr lang="en-US" sz="1600" b="0" i="1" smtClean="0">
                              <a:latin typeface="Cambria Math" panose="02040503050406030204" pitchFamily="18" charset="0"/>
                              <a:ea typeface="Cambria Math" panose="02040503050406030204" pitchFamily="18" charset="0"/>
                              <a:cs typeface="Times New Roman" panose="02020603050405020304" pitchFamily="18" charset="0"/>
                            </a:rPr>
                            <m:t>…………(2)</m:t>
                          </m:r>
                        </m:e>
                      </m:eqArr>
                    </m:oMath>
                  </m:oMathPara>
                </a14:m>
                <a:endParaRPr lang="en-US" sz="1600" b="0" dirty="0">
                  <a:latin typeface="Times New Roman" panose="02020603050405020304" pitchFamily="18" charset="0"/>
                  <a:ea typeface="Cambria Math" panose="02040503050406030204" pitchFamily="18" charset="0"/>
                  <a:cs typeface="Times New Roman" panose="02020603050405020304" pitchFamily="18" charset="0"/>
                </a:endParaRPr>
              </a:p>
              <a:p>
                <a:pPr marL="0" indent="0">
                  <a:buNone/>
                </a:pPr>
                <a:r>
                  <a:rPr lang="en-US" sz="1600" dirty="0">
                    <a:latin typeface="Times New Roman" panose="02020603050405020304" pitchFamily="18" charset="0"/>
                    <a:ea typeface="Cambria Math" panose="02040503050406030204" pitchFamily="18" charset="0"/>
                    <a:cs typeface="Times New Roman" panose="02020603050405020304" pitchFamily="18" charset="0"/>
                  </a:rPr>
                  <a:t>Differentiating (1) and substituting (2);</a:t>
                </a:r>
              </a:p>
              <a:p>
                <a:pPr marL="0" indent="0">
                  <a:buNone/>
                </a:pPr>
                <a:endParaRPr lang="en-US" sz="1600" dirty="0">
                  <a:latin typeface="Times New Roman" panose="02020603050405020304" pitchFamily="18" charset="0"/>
                  <a:ea typeface="Cambria Math" panose="02040503050406030204" pitchFamily="18" charset="0"/>
                  <a:cs typeface="Times New Roman"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m:f>
                        <m:fPr>
                          <m:ctrlPr>
                            <a:rPr lang="en-US" sz="1600" b="0" i="1" smtClean="0">
                              <a:latin typeface="Cambria Math" panose="02040503050406030204" pitchFamily="18" charset="0"/>
                              <a:ea typeface="Cambria Math" panose="02040503050406030204" pitchFamily="18" charset="0"/>
                              <a:cs typeface="Times New Roman" panose="02020603050405020304" pitchFamily="18" charset="0"/>
                            </a:rPr>
                          </m:ctrlPr>
                        </m:fPr>
                        <m:num>
                          <m:sSup>
                            <m:sSupPr>
                              <m:ctrlPr>
                                <a:rPr lang="en-US" sz="1600" b="0" i="1" smtClean="0">
                                  <a:latin typeface="Cambria Math" panose="02040503050406030204" pitchFamily="18" charset="0"/>
                                  <a:ea typeface="Cambria Math" panose="02040503050406030204" pitchFamily="18" charset="0"/>
                                  <a:cs typeface="Times New Roman" panose="02020603050405020304" pitchFamily="18" charset="0"/>
                                </a:rPr>
                              </m:ctrlPr>
                            </m:sSupPr>
                            <m:e>
                              <m:r>
                                <a:rPr lang="en-US" sz="1600" b="0" i="1" smtClean="0">
                                  <a:latin typeface="Cambria Math" panose="02040503050406030204" pitchFamily="18" charset="0"/>
                                  <a:ea typeface="Cambria Math" panose="02040503050406030204" pitchFamily="18" charset="0"/>
                                  <a:cs typeface="Times New Roman" panose="02020603050405020304" pitchFamily="18" charset="0"/>
                                </a:rPr>
                                <m:t>𝑑</m:t>
                              </m:r>
                            </m:e>
                            <m:sup>
                              <m:r>
                                <a:rPr lang="en-US" sz="1600" b="0" i="1" smtClean="0">
                                  <a:latin typeface="Cambria Math" panose="02040503050406030204" pitchFamily="18" charset="0"/>
                                  <a:ea typeface="Cambria Math" panose="02040503050406030204" pitchFamily="18" charset="0"/>
                                  <a:cs typeface="Times New Roman" panose="02020603050405020304" pitchFamily="18" charset="0"/>
                                </a:rPr>
                                <m:t>2</m:t>
                              </m:r>
                            </m:sup>
                          </m:sSup>
                          <m:r>
                            <a:rPr lang="en-US" sz="1600" b="0" i="1" smtClean="0">
                              <a:latin typeface="Cambria Math" panose="02040503050406030204" pitchFamily="18" charset="0"/>
                              <a:ea typeface="Cambria Math" panose="02040503050406030204" pitchFamily="18" charset="0"/>
                              <a:cs typeface="Times New Roman" panose="02020603050405020304" pitchFamily="18" charset="0"/>
                            </a:rPr>
                            <m:t>𝑉</m:t>
                          </m:r>
                          <m:d>
                            <m:dPr>
                              <m:ctrlPr>
                                <a:rPr lang="en-US" sz="1600" b="0" i="1" smtClean="0">
                                  <a:latin typeface="Cambria Math" panose="02040503050406030204" pitchFamily="18" charset="0"/>
                                  <a:ea typeface="Cambria Math" panose="02040503050406030204" pitchFamily="18" charset="0"/>
                                  <a:cs typeface="Times New Roman" panose="02020603050405020304" pitchFamily="18" charset="0"/>
                                </a:rPr>
                              </m:ctrlPr>
                            </m:dPr>
                            <m:e>
                              <m:r>
                                <a:rPr lang="en-US" sz="1600" b="0" i="1" smtClean="0">
                                  <a:latin typeface="Cambria Math" panose="02040503050406030204" pitchFamily="18" charset="0"/>
                                  <a:ea typeface="Cambria Math" panose="02040503050406030204" pitchFamily="18" charset="0"/>
                                  <a:cs typeface="Times New Roman" panose="02020603050405020304" pitchFamily="18" charset="0"/>
                                </a:rPr>
                                <m:t>𝑥</m:t>
                              </m:r>
                            </m:e>
                          </m:d>
                        </m:num>
                        <m:den>
                          <m:r>
                            <a:rPr lang="en-US" sz="1600" b="0" i="1" smtClean="0">
                              <a:latin typeface="Cambria Math" panose="02040503050406030204" pitchFamily="18" charset="0"/>
                              <a:ea typeface="Cambria Math" panose="02040503050406030204" pitchFamily="18" charset="0"/>
                              <a:cs typeface="Times New Roman" panose="02020603050405020304" pitchFamily="18" charset="0"/>
                            </a:rPr>
                            <m:t>𝑑</m:t>
                          </m:r>
                          <m:sSup>
                            <m:sSupPr>
                              <m:ctrlPr>
                                <a:rPr lang="en-US" sz="1600" b="0" i="1" smtClean="0">
                                  <a:latin typeface="Cambria Math" panose="02040503050406030204" pitchFamily="18" charset="0"/>
                                  <a:ea typeface="Cambria Math" panose="02040503050406030204" pitchFamily="18" charset="0"/>
                                  <a:cs typeface="Times New Roman" panose="02020603050405020304" pitchFamily="18" charset="0"/>
                                </a:rPr>
                              </m:ctrlPr>
                            </m:sSupPr>
                            <m:e>
                              <m:r>
                                <a:rPr lang="en-US" sz="1600" b="0" i="1" smtClean="0">
                                  <a:latin typeface="Cambria Math" panose="02040503050406030204" pitchFamily="18" charset="0"/>
                                  <a:ea typeface="Cambria Math" panose="02040503050406030204" pitchFamily="18" charset="0"/>
                                  <a:cs typeface="Times New Roman" panose="02020603050405020304" pitchFamily="18" charset="0"/>
                                </a:rPr>
                                <m:t>𝑥</m:t>
                              </m:r>
                            </m:e>
                            <m:sup>
                              <m:r>
                                <a:rPr lang="en-US" sz="1600" b="0" i="1" smtClean="0">
                                  <a:latin typeface="Cambria Math" panose="02040503050406030204" pitchFamily="18" charset="0"/>
                                  <a:ea typeface="Cambria Math" panose="02040503050406030204" pitchFamily="18" charset="0"/>
                                  <a:cs typeface="Times New Roman" panose="02020603050405020304" pitchFamily="18" charset="0"/>
                                </a:rPr>
                                <m:t>2</m:t>
                              </m:r>
                            </m:sup>
                          </m:sSup>
                        </m:den>
                      </m:f>
                      <m:r>
                        <a:rPr lang="en-US" sz="1600" b="0" i="1" smtClean="0">
                          <a:latin typeface="Cambria Math" panose="02040503050406030204" pitchFamily="18" charset="0"/>
                          <a:ea typeface="Cambria Math" panose="02040503050406030204" pitchFamily="18" charset="0"/>
                          <a:cs typeface="Times New Roman" panose="02020603050405020304" pitchFamily="18" charset="0"/>
                        </a:rPr>
                        <m:t>=</m:t>
                      </m:r>
                      <m:r>
                        <a:rPr lang="en-US" sz="1600" b="0" i="1" smtClean="0">
                          <a:latin typeface="Cambria Math" panose="02040503050406030204" pitchFamily="18" charset="0"/>
                          <a:ea typeface="Cambria Math" panose="02040503050406030204" pitchFamily="18" charset="0"/>
                          <a:cs typeface="Times New Roman" panose="02020603050405020304" pitchFamily="18" charset="0"/>
                        </a:rPr>
                        <m:t>𝑧𝑦</m:t>
                      </m:r>
                      <m:r>
                        <a:rPr lang="en-US" sz="1600" b="0" i="1" smtClean="0">
                          <a:latin typeface="Cambria Math" panose="02040503050406030204" pitchFamily="18" charset="0"/>
                          <a:ea typeface="Cambria Math" panose="02040503050406030204" pitchFamily="18" charset="0"/>
                          <a:cs typeface="Times New Roman" panose="02020603050405020304" pitchFamily="18" charset="0"/>
                        </a:rPr>
                        <m:t>.</m:t>
                      </m:r>
                      <m:r>
                        <a:rPr lang="en-US" sz="1600" b="0" i="1" smtClean="0">
                          <a:latin typeface="Cambria Math" panose="02040503050406030204" pitchFamily="18" charset="0"/>
                          <a:ea typeface="Cambria Math" panose="02040503050406030204" pitchFamily="18" charset="0"/>
                          <a:cs typeface="Times New Roman" panose="02020603050405020304" pitchFamily="18" charset="0"/>
                        </a:rPr>
                        <m:t>𝑉</m:t>
                      </m:r>
                      <m:d>
                        <m:dPr>
                          <m:ctrlPr>
                            <a:rPr lang="en-US" sz="1600" b="0" i="1" smtClean="0">
                              <a:latin typeface="Cambria Math" panose="02040503050406030204" pitchFamily="18" charset="0"/>
                              <a:ea typeface="Cambria Math" panose="02040503050406030204" pitchFamily="18" charset="0"/>
                              <a:cs typeface="Times New Roman" panose="02020603050405020304" pitchFamily="18" charset="0"/>
                            </a:rPr>
                          </m:ctrlPr>
                        </m:dPr>
                        <m:e>
                          <m:r>
                            <a:rPr lang="en-US" sz="1600" b="0" i="1" smtClean="0">
                              <a:latin typeface="Cambria Math" panose="02040503050406030204" pitchFamily="18" charset="0"/>
                              <a:ea typeface="Cambria Math" panose="02040503050406030204" pitchFamily="18" charset="0"/>
                              <a:cs typeface="Times New Roman" panose="02020603050405020304" pitchFamily="18" charset="0"/>
                            </a:rPr>
                            <m:t>𝑥</m:t>
                          </m:r>
                        </m:e>
                      </m:d>
                      <m:r>
                        <a:rPr lang="en-US" sz="1600" b="0" i="1" smtClean="0">
                          <a:latin typeface="Cambria Math" panose="02040503050406030204" pitchFamily="18" charset="0"/>
                          <a:ea typeface="Cambria Math" panose="02040503050406030204" pitchFamily="18" charset="0"/>
                          <a:cs typeface="Times New Roman" panose="02020603050405020304" pitchFamily="18" charset="0"/>
                        </a:rPr>
                        <m:t>=</m:t>
                      </m:r>
                      <m:sSup>
                        <m:sSupPr>
                          <m:ctrlPr>
                            <a:rPr lang="en-US" sz="1600" b="0" i="1" smtClean="0">
                              <a:latin typeface="Cambria Math" panose="02040503050406030204" pitchFamily="18" charset="0"/>
                              <a:ea typeface="Cambria Math" panose="02040503050406030204" pitchFamily="18" charset="0"/>
                              <a:cs typeface="Times New Roman" panose="02020603050405020304" pitchFamily="18" charset="0"/>
                            </a:rPr>
                          </m:ctrlPr>
                        </m:sSupPr>
                        <m:e>
                          <m:r>
                            <a:rPr lang="en-US" sz="1600" b="0" i="1" smtClean="0">
                              <a:latin typeface="Cambria Math" panose="02040503050406030204" pitchFamily="18" charset="0"/>
                              <a:ea typeface="Cambria Math" panose="02040503050406030204" pitchFamily="18" charset="0"/>
                              <a:cs typeface="Times New Roman" panose="02020603050405020304" pitchFamily="18" charset="0"/>
                            </a:rPr>
                            <m:t>𝛾</m:t>
                          </m:r>
                        </m:e>
                        <m:sup>
                          <m:r>
                            <a:rPr lang="en-US" sz="1600" b="0" i="1" smtClean="0">
                              <a:latin typeface="Cambria Math" panose="02040503050406030204" pitchFamily="18" charset="0"/>
                              <a:ea typeface="Cambria Math" panose="02040503050406030204" pitchFamily="18" charset="0"/>
                              <a:cs typeface="Times New Roman" panose="02020603050405020304" pitchFamily="18" charset="0"/>
                            </a:rPr>
                            <m:t>2</m:t>
                          </m:r>
                        </m:sup>
                      </m:sSup>
                      <m:r>
                        <a:rPr lang="en-US" sz="1600" b="0" i="1" smtClean="0">
                          <a:latin typeface="Cambria Math" panose="02040503050406030204" pitchFamily="18" charset="0"/>
                          <a:ea typeface="Cambria Math" panose="02040503050406030204" pitchFamily="18" charset="0"/>
                          <a:cs typeface="Times New Roman" panose="02020603050405020304" pitchFamily="18" charset="0"/>
                        </a:rPr>
                        <m:t>.</m:t>
                      </m:r>
                      <m:r>
                        <a:rPr lang="en-US" sz="1600" b="0" i="1" smtClean="0">
                          <a:latin typeface="Cambria Math" panose="02040503050406030204" pitchFamily="18" charset="0"/>
                          <a:ea typeface="Cambria Math" panose="02040503050406030204" pitchFamily="18" charset="0"/>
                          <a:cs typeface="Times New Roman" panose="02020603050405020304" pitchFamily="18" charset="0"/>
                        </a:rPr>
                        <m:t>𝑉</m:t>
                      </m:r>
                      <m:r>
                        <a:rPr lang="en-US" sz="1600" b="0" i="1" smtClean="0">
                          <a:latin typeface="Cambria Math" panose="02040503050406030204" pitchFamily="18" charset="0"/>
                          <a:ea typeface="Cambria Math" panose="02040503050406030204" pitchFamily="18" charset="0"/>
                          <a:cs typeface="Times New Roman" panose="02020603050405020304" pitchFamily="18" charset="0"/>
                        </a:rPr>
                        <m:t>(</m:t>
                      </m:r>
                      <m:r>
                        <a:rPr lang="en-US" sz="1600" b="0" i="1" smtClean="0">
                          <a:latin typeface="Cambria Math" panose="02040503050406030204" pitchFamily="18" charset="0"/>
                          <a:ea typeface="Cambria Math" panose="02040503050406030204" pitchFamily="18" charset="0"/>
                          <a:cs typeface="Times New Roman" panose="02020603050405020304" pitchFamily="18" charset="0"/>
                        </a:rPr>
                        <m:t>𝑥</m:t>
                      </m:r>
                      <m:r>
                        <a:rPr lang="en-US" sz="1600" b="0" i="1" smtClean="0">
                          <a:latin typeface="Cambria Math" panose="02040503050406030204" pitchFamily="18" charset="0"/>
                          <a:ea typeface="Cambria Math" panose="02040503050406030204" pitchFamily="18" charset="0"/>
                          <a:cs typeface="Times New Roman" panose="02020603050405020304" pitchFamily="18" charset="0"/>
                        </a:rPr>
                        <m:t>)</m:t>
                      </m:r>
                    </m:oMath>
                  </m:oMathPara>
                </a14:m>
                <a:endParaRPr lang="en-US" sz="1600" b="0" dirty="0">
                  <a:latin typeface="Times New Roman" panose="02020603050405020304" pitchFamily="18" charset="0"/>
                  <a:ea typeface="Cambria Math" panose="02040503050406030204" pitchFamily="18" charset="0"/>
                  <a:cs typeface="Times New Roman" panose="02020603050405020304" pitchFamily="18" charset="0"/>
                </a:endParaRPr>
              </a:p>
              <a:p>
                <a:pPr marL="0" indent="0">
                  <a:buNone/>
                </a:pPr>
                <a:r>
                  <a:rPr lang="en-US" sz="1600" dirty="0">
                    <a:latin typeface="Times New Roman" panose="02020603050405020304" pitchFamily="18" charset="0"/>
                    <a:ea typeface="Cambria Math" panose="02040503050406030204" pitchFamily="18" charset="0"/>
                    <a:cs typeface="Times New Roman" panose="02020603050405020304" pitchFamily="18" charset="0"/>
                  </a:rPr>
                  <a:t>Where </a:t>
                </a:r>
                <a14:m>
                  <m:oMath xmlns:m="http://schemas.openxmlformats.org/officeDocument/2006/math">
                    <m:r>
                      <a:rPr lang="en-US" sz="1600" b="0" i="1" smtClean="0">
                        <a:latin typeface="Cambria Math" panose="02040503050406030204" pitchFamily="18" charset="0"/>
                        <a:ea typeface="Cambria Math" panose="02040503050406030204" pitchFamily="18" charset="0"/>
                        <a:cs typeface="Times New Roman" panose="02020603050405020304" pitchFamily="18" charset="0"/>
                      </a:rPr>
                      <m:t>𝛾</m:t>
                    </m:r>
                  </m:oMath>
                </a14:m>
                <a:r>
                  <a:rPr lang="en-US" sz="1600" b="0" dirty="0">
                    <a:latin typeface="Times New Roman" panose="02020603050405020304" pitchFamily="18" charset="0"/>
                    <a:ea typeface="Cambria Math" panose="02040503050406030204" pitchFamily="18" charset="0"/>
                    <a:cs typeface="Times New Roman" panose="02020603050405020304" pitchFamily="18" charset="0"/>
                  </a:rPr>
                  <a:t> is propagation constant;</a:t>
                </a:r>
              </a:p>
            </p:txBody>
          </p:sp>
        </mc:Choice>
        <mc:Fallback xmlns="">
          <p:sp>
            <p:nvSpPr>
              <p:cNvPr id="2" name="Content Placeholder 1">
                <a:extLst>
                  <a:ext uri="{FF2B5EF4-FFF2-40B4-BE49-F238E27FC236}">
                    <a16:creationId xmlns:a16="http://schemas.microsoft.com/office/drawing/2014/main" id="{FF42F541-AB25-3EE1-F175-510DF1521227}"/>
                  </a:ext>
                </a:extLst>
              </p:cNvPr>
              <p:cNvSpPr>
                <a:spLocks noGrp="1" noRot="1" noChangeAspect="1" noMove="1" noResize="1" noEditPoints="1" noAdjustHandles="1" noChangeArrowheads="1" noChangeShapeType="1" noTextEdit="1"/>
              </p:cNvSpPr>
              <p:nvPr>
                <p:ph idx="1"/>
              </p:nvPr>
            </p:nvSpPr>
            <p:spPr>
              <a:xfrm>
                <a:off x="641545" y="1041751"/>
                <a:ext cx="6751293" cy="4968816"/>
              </a:xfrm>
              <a:blipFill>
                <a:blip r:embed="rId2"/>
                <a:stretch>
                  <a:fillRect l="-722" t="-2209" b="-736"/>
                </a:stretch>
              </a:blipFill>
            </p:spPr>
            <p:txBody>
              <a:bodyPr/>
              <a:lstStyle/>
              <a:p>
                <a:r>
                  <a:rPr lang="en-IN">
                    <a:noFill/>
                  </a:rPr>
                  <a:t> </a:t>
                </a:r>
              </a:p>
            </p:txBody>
          </p:sp>
        </mc:Fallback>
      </mc:AlternateContent>
      <p:sp>
        <p:nvSpPr>
          <p:cNvPr id="3" name="Footer Placeholder 2">
            <a:extLst>
              <a:ext uri="{FF2B5EF4-FFF2-40B4-BE49-F238E27FC236}">
                <a16:creationId xmlns:a16="http://schemas.microsoft.com/office/drawing/2014/main" id="{86304A2B-FFAE-8E59-936A-D2582D342D80}"/>
              </a:ext>
            </a:extLst>
          </p:cNvPr>
          <p:cNvSpPr>
            <a:spLocks noGrp="1"/>
          </p:cNvSpPr>
          <p:nvPr>
            <p:ph type="ftr" sz="quarter" idx="11"/>
          </p:nvPr>
        </p:nvSpPr>
        <p:spPr/>
        <p:txBody>
          <a:bodyPr/>
          <a:lstStyle/>
          <a:p>
            <a:r>
              <a:rPr lang="en-US"/>
              <a:t>Power Engineering II (EE-238) -- Prof. Sandeep Anand, IIT Bombay</a:t>
            </a:r>
            <a:endParaRPr lang="en-GB" dirty="0"/>
          </a:p>
        </p:txBody>
      </p:sp>
      <p:sp>
        <p:nvSpPr>
          <p:cNvPr id="4" name="Slide Number Placeholder 3">
            <a:extLst>
              <a:ext uri="{FF2B5EF4-FFF2-40B4-BE49-F238E27FC236}">
                <a16:creationId xmlns:a16="http://schemas.microsoft.com/office/drawing/2014/main" id="{0FE9473C-F993-996B-3B16-73328F344E66}"/>
              </a:ext>
            </a:extLst>
          </p:cNvPr>
          <p:cNvSpPr>
            <a:spLocks noGrp="1"/>
          </p:cNvSpPr>
          <p:nvPr>
            <p:ph type="sldNum" sz="quarter" idx="12"/>
          </p:nvPr>
        </p:nvSpPr>
        <p:spPr/>
        <p:txBody>
          <a:bodyPr/>
          <a:lstStyle/>
          <a:p>
            <a:fld id="{49596EAA-E04B-47F9-B760-52508BFA6EE9}" type="slidenum">
              <a:rPr lang="en-GB" smtClean="0"/>
              <a:t>7</a:t>
            </a:fld>
            <a:endParaRPr lang="en-GB"/>
          </a:p>
        </p:txBody>
      </p:sp>
      <p:sp>
        <p:nvSpPr>
          <p:cNvPr id="5" name="Title 4">
            <a:extLst>
              <a:ext uri="{FF2B5EF4-FFF2-40B4-BE49-F238E27FC236}">
                <a16:creationId xmlns:a16="http://schemas.microsoft.com/office/drawing/2014/main" id="{BA1090B8-8120-95F3-9F2B-9F2692E28027}"/>
              </a:ext>
            </a:extLst>
          </p:cNvPr>
          <p:cNvSpPr>
            <a:spLocks noGrp="1"/>
          </p:cNvSpPr>
          <p:nvPr>
            <p:ph type="title"/>
          </p:nvPr>
        </p:nvSpPr>
        <p:spPr/>
        <p:txBody>
          <a:bodyPr>
            <a:normAutofit/>
          </a:bodyPr>
          <a:lstStyle/>
          <a:p>
            <a:r>
              <a:rPr lang="en-US" dirty="0"/>
              <a:t>Long Transmission line</a:t>
            </a:r>
            <a:endParaRPr lang="en-IN" dirty="0"/>
          </a:p>
        </p:txBody>
      </p:sp>
      <p:sp>
        <p:nvSpPr>
          <p:cNvPr id="15" name="TextBox 14">
            <a:extLst>
              <a:ext uri="{FF2B5EF4-FFF2-40B4-BE49-F238E27FC236}">
                <a16:creationId xmlns:a16="http://schemas.microsoft.com/office/drawing/2014/main" id="{D709357C-9A20-6893-F9F5-9DA076A6E9B4}"/>
              </a:ext>
            </a:extLst>
          </p:cNvPr>
          <p:cNvSpPr txBox="1"/>
          <p:nvPr/>
        </p:nvSpPr>
        <p:spPr>
          <a:xfrm>
            <a:off x="8344933" y="2968393"/>
            <a:ext cx="3136511" cy="307777"/>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Long line with distributed parameters</a:t>
            </a:r>
            <a:endParaRPr lang="en-IN" sz="1400"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B9BF5E07-CDA5-F7D7-8688-5F259EF24D01}"/>
              </a:ext>
            </a:extLst>
          </p:cNvPr>
          <p:cNvPicPr>
            <a:picLocks noChangeAspect="1"/>
          </p:cNvPicPr>
          <p:nvPr/>
        </p:nvPicPr>
        <p:blipFill>
          <a:blip r:embed="rId3"/>
          <a:stretch>
            <a:fillRect/>
          </a:stretch>
        </p:blipFill>
        <p:spPr>
          <a:xfrm>
            <a:off x="7315200" y="1041751"/>
            <a:ext cx="4791062" cy="1886213"/>
          </a:xfrm>
          <a:prstGeom prst="rect">
            <a:avLst/>
          </a:prstGeom>
          <a:ln>
            <a:solidFill>
              <a:schemeClr val="tx1"/>
            </a:solidFill>
          </a:ln>
        </p:spPr>
      </p:pic>
      <p:sp>
        <p:nvSpPr>
          <p:cNvPr id="6" name="Content Placeholder 5">
            <a:extLst>
              <a:ext uri="{FF2B5EF4-FFF2-40B4-BE49-F238E27FC236}">
                <a16:creationId xmlns:a16="http://schemas.microsoft.com/office/drawing/2014/main" id="{62599063-3CF5-0ECB-94E9-1324223CF061}"/>
              </a:ext>
            </a:extLst>
          </p:cNvPr>
          <p:cNvSpPr>
            <a:spLocks noGrp="1"/>
          </p:cNvSpPr>
          <p:nvPr>
            <p:ph idx="13"/>
          </p:nvPr>
        </p:nvSpPr>
        <p:spPr>
          <a:xfrm>
            <a:off x="5657849" y="5816249"/>
            <a:ext cx="5499295" cy="538741"/>
          </a:xfrm>
        </p:spPr>
        <p:txBody>
          <a:bodyPr>
            <a:normAutofit/>
          </a:bodyPr>
          <a:lstStyle/>
          <a:p>
            <a:pPr>
              <a:lnSpc>
                <a:spcPct val="100000"/>
              </a:lnSpc>
            </a:pPr>
            <a:r>
              <a:rPr lang="en-US" sz="1000" dirty="0"/>
              <a:t>Power System Analysis by W. D. Stevenson (Chapter 6)</a:t>
            </a:r>
          </a:p>
          <a:p>
            <a:pPr>
              <a:lnSpc>
                <a:spcPct val="100000"/>
              </a:lnSpc>
            </a:pPr>
            <a:r>
              <a:rPr lang="en-US" sz="1000" dirty="0"/>
              <a:t>Power System Engineering by DP Kothari and IJ </a:t>
            </a:r>
            <a:r>
              <a:rPr lang="en-US" sz="1000" dirty="0" err="1"/>
              <a:t>Nagrath</a:t>
            </a:r>
            <a:endParaRPr lang="en-IN" sz="1000" dirty="0"/>
          </a:p>
        </p:txBody>
      </p:sp>
    </p:spTree>
    <p:extLst>
      <p:ext uri="{BB962C8B-B14F-4D97-AF65-F5344CB8AC3E}">
        <p14:creationId xmlns:p14="http://schemas.microsoft.com/office/powerpoint/2010/main" val="33443636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BB5101-8F83-FC01-8DED-ECAC9E84CE2D}"/>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E7DCBCF6-DCE9-E725-6FBF-2BB321DEEE83}"/>
                  </a:ext>
                </a:extLst>
              </p:cNvPr>
              <p:cNvSpPr>
                <a:spLocks noGrp="1"/>
              </p:cNvSpPr>
              <p:nvPr>
                <p:ph idx="1"/>
              </p:nvPr>
            </p:nvSpPr>
            <p:spPr>
              <a:xfrm>
                <a:off x="641546" y="1041752"/>
                <a:ext cx="7769210" cy="2583192"/>
              </a:xfrm>
            </p:spPr>
            <p:txBody>
              <a:bodyPr>
                <a:normAutofit/>
              </a:bodyPr>
              <a:lstStyle/>
              <a:p>
                <a:pPr marL="0" indent="0" algn="ctr">
                  <a:buNone/>
                </a:pPr>
                <a14:m>
                  <m:oMath xmlns:m="http://schemas.openxmlformats.org/officeDocument/2006/math">
                    <m:r>
                      <a:rPr lang="en-US" sz="1400" b="0" i="1" smtClean="0">
                        <a:latin typeface="Cambria Math" panose="02040503050406030204" pitchFamily="18" charset="0"/>
                        <a:ea typeface="Cambria Math" panose="02040503050406030204" pitchFamily="18" charset="0"/>
                        <a:cs typeface="Times New Roman" panose="02020603050405020304" pitchFamily="18" charset="0"/>
                      </a:rPr>
                      <m:t>𝑉</m:t>
                    </m:r>
                    <m:d>
                      <m:dPr>
                        <m:ctrlPr>
                          <a:rPr lang="en-US" sz="1400" b="0" i="1" smtClean="0">
                            <a:latin typeface="Cambria Math" panose="02040503050406030204" pitchFamily="18" charset="0"/>
                            <a:ea typeface="Cambria Math" panose="02040503050406030204" pitchFamily="18" charset="0"/>
                            <a:cs typeface="Times New Roman" panose="02020603050405020304" pitchFamily="18" charset="0"/>
                          </a:rPr>
                        </m:ctrlPr>
                      </m:dPr>
                      <m:e>
                        <m:r>
                          <a:rPr lang="en-US" sz="1400" b="0" i="1" smtClean="0">
                            <a:latin typeface="Cambria Math" panose="02040503050406030204" pitchFamily="18" charset="0"/>
                            <a:ea typeface="Cambria Math" panose="02040503050406030204" pitchFamily="18" charset="0"/>
                            <a:cs typeface="Times New Roman" panose="02020603050405020304" pitchFamily="18" charset="0"/>
                          </a:rPr>
                          <m:t>𝑥</m:t>
                        </m:r>
                      </m:e>
                    </m:d>
                    <m:r>
                      <a:rPr lang="en-US" sz="1400" b="0" i="1"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sz="1400" b="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US" sz="1400" b="0" i="1" smtClean="0">
                            <a:latin typeface="Cambria Math" panose="02040503050406030204" pitchFamily="18" charset="0"/>
                            <a:ea typeface="Cambria Math" panose="02040503050406030204" pitchFamily="18" charset="0"/>
                            <a:cs typeface="Times New Roman" panose="02020603050405020304" pitchFamily="18" charset="0"/>
                          </a:rPr>
                          <m:t>𝐴</m:t>
                        </m:r>
                      </m:e>
                      <m:sub>
                        <m:r>
                          <a:rPr lang="en-US" sz="1400" b="0" i="1" smtClean="0">
                            <a:latin typeface="Cambria Math" panose="02040503050406030204" pitchFamily="18" charset="0"/>
                            <a:ea typeface="Cambria Math" panose="02040503050406030204" pitchFamily="18" charset="0"/>
                            <a:cs typeface="Times New Roman" panose="02020603050405020304" pitchFamily="18" charset="0"/>
                          </a:rPr>
                          <m:t>1</m:t>
                        </m:r>
                      </m:sub>
                    </m:sSub>
                    <m:sSup>
                      <m:sSupPr>
                        <m:ctrlPr>
                          <a:rPr lang="en-US" sz="1400" b="0" i="1" smtClean="0">
                            <a:latin typeface="Cambria Math" panose="02040503050406030204" pitchFamily="18" charset="0"/>
                            <a:ea typeface="Cambria Math" panose="02040503050406030204" pitchFamily="18" charset="0"/>
                            <a:cs typeface="Times New Roman" panose="02020603050405020304" pitchFamily="18" charset="0"/>
                          </a:rPr>
                        </m:ctrlPr>
                      </m:sSupPr>
                      <m:e>
                        <m:r>
                          <a:rPr lang="en-US" sz="1400" b="0" i="1" smtClean="0">
                            <a:latin typeface="Cambria Math" panose="02040503050406030204" pitchFamily="18" charset="0"/>
                            <a:ea typeface="Cambria Math" panose="02040503050406030204" pitchFamily="18" charset="0"/>
                            <a:cs typeface="Times New Roman" panose="02020603050405020304" pitchFamily="18" charset="0"/>
                          </a:rPr>
                          <m:t>𝑒</m:t>
                        </m:r>
                      </m:e>
                      <m:sup>
                        <m:r>
                          <a:rPr lang="en-US" sz="1400" b="0" i="1" smtClean="0">
                            <a:latin typeface="Cambria Math" panose="02040503050406030204" pitchFamily="18" charset="0"/>
                            <a:ea typeface="Cambria Math" panose="02040503050406030204" pitchFamily="18" charset="0"/>
                            <a:cs typeface="Times New Roman" panose="02020603050405020304" pitchFamily="18" charset="0"/>
                          </a:rPr>
                          <m:t>𝛾</m:t>
                        </m:r>
                        <m:r>
                          <a:rPr lang="en-US" sz="1400" b="0" i="1" smtClean="0">
                            <a:latin typeface="Cambria Math" panose="02040503050406030204" pitchFamily="18" charset="0"/>
                            <a:ea typeface="Cambria Math" panose="02040503050406030204" pitchFamily="18" charset="0"/>
                            <a:cs typeface="Times New Roman" panose="02020603050405020304" pitchFamily="18" charset="0"/>
                          </a:rPr>
                          <m:t>𝑥</m:t>
                        </m:r>
                      </m:sup>
                    </m:sSup>
                    <m:r>
                      <a:rPr lang="en-US" sz="1400" b="0" i="1"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sz="1400" b="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US" sz="1400" b="0" i="1" smtClean="0">
                            <a:latin typeface="Cambria Math" panose="02040503050406030204" pitchFamily="18" charset="0"/>
                            <a:ea typeface="Cambria Math" panose="02040503050406030204" pitchFamily="18" charset="0"/>
                            <a:cs typeface="Times New Roman" panose="02020603050405020304" pitchFamily="18" charset="0"/>
                          </a:rPr>
                          <m:t>𝐴</m:t>
                        </m:r>
                      </m:e>
                      <m:sub>
                        <m:r>
                          <a:rPr lang="en-US" sz="1400" b="0" i="1" smtClean="0">
                            <a:latin typeface="Cambria Math" panose="02040503050406030204" pitchFamily="18" charset="0"/>
                            <a:ea typeface="Cambria Math" panose="02040503050406030204" pitchFamily="18" charset="0"/>
                            <a:cs typeface="Times New Roman" panose="02020603050405020304" pitchFamily="18" charset="0"/>
                          </a:rPr>
                          <m:t>2</m:t>
                        </m:r>
                      </m:sub>
                    </m:sSub>
                    <m:sSup>
                      <m:sSupPr>
                        <m:ctrlPr>
                          <a:rPr lang="en-US" sz="1400" b="0" i="1" smtClean="0">
                            <a:latin typeface="Cambria Math" panose="02040503050406030204" pitchFamily="18" charset="0"/>
                            <a:ea typeface="Cambria Math" panose="02040503050406030204" pitchFamily="18" charset="0"/>
                            <a:cs typeface="Times New Roman" panose="02020603050405020304" pitchFamily="18" charset="0"/>
                          </a:rPr>
                        </m:ctrlPr>
                      </m:sSupPr>
                      <m:e>
                        <m:r>
                          <a:rPr lang="en-US" sz="1400" b="0" i="1" smtClean="0">
                            <a:latin typeface="Cambria Math" panose="02040503050406030204" pitchFamily="18" charset="0"/>
                            <a:ea typeface="Cambria Math" panose="02040503050406030204" pitchFamily="18" charset="0"/>
                            <a:cs typeface="Times New Roman" panose="02020603050405020304" pitchFamily="18" charset="0"/>
                          </a:rPr>
                          <m:t>𝑒</m:t>
                        </m:r>
                      </m:e>
                      <m:sup>
                        <m:r>
                          <a:rPr lang="en-US" sz="1400" b="0" i="1" smtClean="0">
                            <a:latin typeface="Cambria Math" panose="02040503050406030204" pitchFamily="18" charset="0"/>
                            <a:ea typeface="Cambria Math" panose="02040503050406030204" pitchFamily="18" charset="0"/>
                            <a:cs typeface="Times New Roman" panose="02020603050405020304" pitchFamily="18" charset="0"/>
                          </a:rPr>
                          <m:t>−</m:t>
                        </m:r>
                        <m:r>
                          <a:rPr lang="en-US" sz="1400" b="0" i="1" smtClean="0">
                            <a:latin typeface="Cambria Math" panose="02040503050406030204" pitchFamily="18" charset="0"/>
                            <a:ea typeface="Cambria Math" panose="02040503050406030204" pitchFamily="18" charset="0"/>
                            <a:cs typeface="Times New Roman" panose="02020603050405020304" pitchFamily="18" charset="0"/>
                          </a:rPr>
                          <m:t>𝛾</m:t>
                        </m:r>
                        <m:r>
                          <a:rPr lang="en-US" sz="1400" b="0" i="1" smtClean="0">
                            <a:latin typeface="Cambria Math" panose="02040503050406030204" pitchFamily="18" charset="0"/>
                            <a:ea typeface="Cambria Math" panose="02040503050406030204" pitchFamily="18" charset="0"/>
                            <a:cs typeface="Times New Roman" panose="02020603050405020304" pitchFamily="18" charset="0"/>
                          </a:rPr>
                          <m:t>𝑥</m:t>
                        </m:r>
                      </m:sup>
                    </m:sSup>
                  </m:oMath>
                </a14:m>
                <a:r>
                  <a:rPr lang="en-US" sz="1400" b="0" dirty="0">
                    <a:latin typeface="Times New Roman" panose="02020603050405020304" pitchFamily="18" charset="0"/>
                    <a:ea typeface="Cambria Math" panose="02040503050406030204" pitchFamily="18" charset="0"/>
                    <a:cs typeface="Times New Roman" panose="02020603050405020304" pitchFamily="18" charset="0"/>
                  </a:rPr>
                  <a:t>            and	  </a:t>
                </a:r>
                <a14:m>
                  <m:oMath xmlns:m="http://schemas.openxmlformats.org/officeDocument/2006/math">
                    <m:r>
                      <a:rPr lang="en-US" sz="1400" i="1">
                        <a:latin typeface="Cambria Math" panose="02040503050406030204" pitchFamily="18" charset="0"/>
                        <a:ea typeface="Cambria Math" panose="02040503050406030204" pitchFamily="18" charset="0"/>
                        <a:cs typeface="Times New Roman" panose="02020603050405020304" pitchFamily="18" charset="0"/>
                      </a:rPr>
                      <m:t>𝐼</m:t>
                    </m:r>
                    <m:d>
                      <m:dPr>
                        <m:ctrlPr>
                          <a:rPr lang="en-US" sz="1400" i="1">
                            <a:latin typeface="Cambria Math" panose="02040503050406030204" pitchFamily="18" charset="0"/>
                            <a:ea typeface="Cambria Math" panose="02040503050406030204" pitchFamily="18" charset="0"/>
                            <a:cs typeface="Times New Roman" panose="02020603050405020304" pitchFamily="18" charset="0"/>
                          </a:rPr>
                        </m:ctrlPr>
                      </m:dPr>
                      <m:e>
                        <m:r>
                          <a:rPr lang="en-US" sz="1400" i="1">
                            <a:latin typeface="Cambria Math" panose="02040503050406030204" pitchFamily="18" charset="0"/>
                            <a:ea typeface="Cambria Math" panose="02040503050406030204" pitchFamily="18" charset="0"/>
                            <a:cs typeface="Times New Roman" panose="02020603050405020304" pitchFamily="18" charset="0"/>
                          </a:rPr>
                          <m:t>𝑥</m:t>
                        </m:r>
                      </m:e>
                    </m:d>
                    <m:r>
                      <a:rPr lang="en-US" sz="1400" i="1">
                        <a:latin typeface="Cambria Math" panose="02040503050406030204" pitchFamily="18" charset="0"/>
                        <a:ea typeface="Cambria Math" panose="02040503050406030204" pitchFamily="18" charset="0"/>
                        <a:cs typeface="Times New Roman" panose="02020603050405020304" pitchFamily="18" charset="0"/>
                      </a:rPr>
                      <m:t>=</m:t>
                    </m:r>
                    <m:f>
                      <m:fPr>
                        <m:ctrlPr>
                          <a:rPr lang="en-US" sz="1400" i="1">
                            <a:latin typeface="Cambria Math" panose="02040503050406030204" pitchFamily="18" charset="0"/>
                            <a:ea typeface="Cambria Math" panose="02040503050406030204" pitchFamily="18" charset="0"/>
                            <a:cs typeface="Times New Roman" panose="02020603050405020304" pitchFamily="18" charset="0"/>
                          </a:rPr>
                        </m:ctrlPr>
                      </m:fPr>
                      <m:num>
                        <m:r>
                          <a:rPr lang="en-US" sz="1400" i="1">
                            <a:latin typeface="Cambria Math" panose="02040503050406030204" pitchFamily="18" charset="0"/>
                            <a:ea typeface="Cambria Math" panose="02040503050406030204" pitchFamily="18" charset="0"/>
                            <a:cs typeface="Times New Roman" panose="02020603050405020304" pitchFamily="18" charset="0"/>
                          </a:rPr>
                          <m:t>1</m:t>
                        </m:r>
                      </m:num>
                      <m:den>
                        <m:sSub>
                          <m:sSubPr>
                            <m:ctrlPr>
                              <a:rPr lang="en-US" sz="1400" i="1">
                                <a:latin typeface="Cambria Math" panose="02040503050406030204" pitchFamily="18" charset="0"/>
                                <a:ea typeface="Cambria Math" panose="02040503050406030204" pitchFamily="18" charset="0"/>
                                <a:cs typeface="Times New Roman" panose="02020603050405020304" pitchFamily="18" charset="0"/>
                              </a:rPr>
                            </m:ctrlPr>
                          </m:sSubPr>
                          <m:e>
                            <m:r>
                              <a:rPr lang="en-US" sz="1400" i="1">
                                <a:latin typeface="Cambria Math" panose="02040503050406030204" pitchFamily="18" charset="0"/>
                                <a:ea typeface="Cambria Math" panose="02040503050406030204" pitchFamily="18" charset="0"/>
                                <a:cs typeface="Times New Roman" panose="02020603050405020304" pitchFamily="18" charset="0"/>
                              </a:rPr>
                              <m:t>𝑍</m:t>
                            </m:r>
                          </m:e>
                          <m:sub>
                            <m:r>
                              <a:rPr lang="en-US" sz="1400" i="1">
                                <a:latin typeface="Cambria Math" panose="02040503050406030204" pitchFamily="18" charset="0"/>
                                <a:ea typeface="Cambria Math" panose="02040503050406030204" pitchFamily="18" charset="0"/>
                                <a:cs typeface="Times New Roman" panose="02020603050405020304" pitchFamily="18" charset="0"/>
                              </a:rPr>
                              <m:t>𝑐</m:t>
                            </m:r>
                          </m:sub>
                        </m:sSub>
                      </m:den>
                    </m:f>
                    <m:sSub>
                      <m:sSubPr>
                        <m:ctrlPr>
                          <a:rPr lang="en-US" sz="1400" i="1">
                            <a:latin typeface="Cambria Math" panose="02040503050406030204" pitchFamily="18" charset="0"/>
                            <a:ea typeface="Cambria Math" panose="02040503050406030204" pitchFamily="18" charset="0"/>
                            <a:cs typeface="Times New Roman" panose="02020603050405020304" pitchFamily="18" charset="0"/>
                          </a:rPr>
                        </m:ctrlPr>
                      </m:sSubPr>
                      <m:e>
                        <m:r>
                          <a:rPr lang="en-US" sz="1400" i="1">
                            <a:latin typeface="Cambria Math" panose="02040503050406030204" pitchFamily="18" charset="0"/>
                            <a:ea typeface="Cambria Math" panose="02040503050406030204" pitchFamily="18" charset="0"/>
                            <a:cs typeface="Times New Roman" panose="02020603050405020304" pitchFamily="18" charset="0"/>
                          </a:rPr>
                          <m:t>(</m:t>
                        </m:r>
                        <m:r>
                          <a:rPr lang="en-US" sz="1400" i="1">
                            <a:latin typeface="Cambria Math" panose="02040503050406030204" pitchFamily="18" charset="0"/>
                            <a:ea typeface="Cambria Math" panose="02040503050406030204" pitchFamily="18" charset="0"/>
                            <a:cs typeface="Times New Roman" panose="02020603050405020304" pitchFamily="18" charset="0"/>
                          </a:rPr>
                          <m:t>𝐴</m:t>
                        </m:r>
                      </m:e>
                      <m:sub>
                        <m:r>
                          <a:rPr lang="en-US" sz="1400" i="1">
                            <a:latin typeface="Cambria Math" panose="02040503050406030204" pitchFamily="18" charset="0"/>
                            <a:ea typeface="Cambria Math" panose="02040503050406030204" pitchFamily="18" charset="0"/>
                            <a:cs typeface="Times New Roman" panose="02020603050405020304" pitchFamily="18" charset="0"/>
                          </a:rPr>
                          <m:t>1</m:t>
                        </m:r>
                      </m:sub>
                    </m:sSub>
                    <m:sSup>
                      <m:sSupPr>
                        <m:ctrlPr>
                          <a:rPr lang="en-US" sz="1400" i="1">
                            <a:latin typeface="Cambria Math" panose="02040503050406030204" pitchFamily="18" charset="0"/>
                            <a:ea typeface="Cambria Math" panose="02040503050406030204" pitchFamily="18" charset="0"/>
                            <a:cs typeface="Times New Roman" panose="02020603050405020304" pitchFamily="18" charset="0"/>
                          </a:rPr>
                        </m:ctrlPr>
                      </m:sSupPr>
                      <m:e>
                        <m:r>
                          <a:rPr lang="en-US" sz="1400" i="1">
                            <a:latin typeface="Cambria Math" panose="02040503050406030204" pitchFamily="18" charset="0"/>
                            <a:ea typeface="Cambria Math" panose="02040503050406030204" pitchFamily="18" charset="0"/>
                            <a:cs typeface="Times New Roman" panose="02020603050405020304" pitchFamily="18" charset="0"/>
                          </a:rPr>
                          <m:t>𝑒</m:t>
                        </m:r>
                      </m:e>
                      <m:sup>
                        <m:r>
                          <a:rPr lang="en-US" sz="1400" i="1">
                            <a:latin typeface="Cambria Math" panose="02040503050406030204" pitchFamily="18" charset="0"/>
                            <a:ea typeface="Cambria Math" panose="02040503050406030204" pitchFamily="18" charset="0"/>
                            <a:cs typeface="Times New Roman" panose="02020603050405020304" pitchFamily="18" charset="0"/>
                          </a:rPr>
                          <m:t>𝛾</m:t>
                        </m:r>
                        <m:r>
                          <a:rPr lang="en-US" sz="1400" i="1">
                            <a:latin typeface="Cambria Math" panose="02040503050406030204" pitchFamily="18" charset="0"/>
                            <a:ea typeface="Cambria Math" panose="02040503050406030204" pitchFamily="18" charset="0"/>
                            <a:cs typeface="Times New Roman" panose="02020603050405020304" pitchFamily="18" charset="0"/>
                          </a:rPr>
                          <m:t>𝑥</m:t>
                        </m:r>
                      </m:sup>
                    </m:sSup>
                    <m:r>
                      <a:rPr lang="en-US" sz="1400" i="1">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sz="1400" i="1">
                            <a:latin typeface="Cambria Math" panose="02040503050406030204" pitchFamily="18" charset="0"/>
                            <a:ea typeface="Cambria Math" panose="02040503050406030204" pitchFamily="18" charset="0"/>
                            <a:cs typeface="Times New Roman" panose="02020603050405020304" pitchFamily="18" charset="0"/>
                          </a:rPr>
                        </m:ctrlPr>
                      </m:sSubPr>
                      <m:e>
                        <m:r>
                          <a:rPr lang="en-US" sz="1400" i="1">
                            <a:latin typeface="Cambria Math" panose="02040503050406030204" pitchFamily="18" charset="0"/>
                            <a:ea typeface="Cambria Math" panose="02040503050406030204" pitchFamily="18" charset="0"/>
                            <a:cs typeface="Times New Roman" panose="02020603050405020304" pitchFamily="18" charset="0"/>
                          </a:rPr>
                          <m:t>𝐴</m:t>
                        </m:r>
                      </m:e>
                      <m:sub>
                        <m:r>
                          <a:rPr lang="en-US" sz="1400" i="1">
                            <a:latin typeface="Cambria Math" panose="02040503050406030204" pitchFamily="18" charset="0"/>
                            <a:ea typeface="Cambria Math" panose="02040503050406030204" pitchFamily="18" charset="0"/>
                            <a:cs typeface="Times New Roman" panose="02020603050405020304" pitchFamily="18" charset="0"/>
                          </a:rPr>
                          <m:t>2</m:t>
                        </m:r>
                      </m:sub>
                    </m:sSub>
                    <m:sSup>
                      <m:sSupPr>
                        <m:ctrlPr>
                          <a:rPr lang="en-US" sz="1400" i="1">
                            <a:latin typeface="Cambria Math" panose="02040503050406030204" pitchFamily="18" charset="0"/>
                            <a:ea typeface="Cambria Math" panose="02040503050406030204" pitchFamily="18" charset="0"/>
                            <a:cs typeface="Times New Roman" panose="02020603050405020304" pitchFamily="18" charset="0"/>
                          </a:rPr>
                        </m:ctrlPr>
                      </m:sSupPr>
                      <m:e>
                        <m:r>
                          <a:rPr lang="en-US" sz="1400" i="1">
                            <a:latin typeface="Cambria Math" panose="02040503050406030204" pitchFamily="18" charset="0"/>
                            <a:ea typeface="Cambria Math" panose="02040503050406030204" pitchFamily="18" charset="0"/>
                            <a:cs typeface="Times New Roman" panose="02020603050405020304" pitchFamily="18" charset="0"/>
                          </a:rPr>
                          <m:t>𝑒</m:t>
                        </m:r>
                      </m:e>
                      <m:sup>
                        <m:r>
                          <a:rPr lang="en-US" sz="1400" i="1">
                            <a:latin typeface="Cambria Math" panose="02040503050406030204" pitchFamily="18" charset="0"/>
                            <a:ea typeface="Cambria Math" panose="02040503050406030204" pitchFamily="18" charset="0"/>
                            <a:cs typeface="Times New Roman" panose="02020603050405020304" pitchFamily="18" charset="0"/>
                          </a:rPr>
                          <m:t>−</m:t>
                        </m:r>
                        <m:r>
                          <a:rPr lang="en-US" sz="1400" i="1">
                            <a:latin typeface="Cambria Math" panose="02040503050406030204" pitchFamily="18" charset="0"/>
                            <a:ea typeface="Cambria Math" panose="02040503050406030204" pitchFamily="18" charset="0"/>
                            <a:cs typeface="Times New Roman" panose="02020603050405020304" pitchFamily="18" charset="0"/>
                          </a:rPr>
                          <m:t>𝛾</m:t>
                        </m:r>
                        <m:r>
                          <a:rPr lang="en-US" sz="1400" i="1">
                            <a:latin typeface="Cambria Math" panose="02040503050406030204" pitchFamily="18" charset="0"/>
                            <a:ea typeface="Cambria Math" panose="02040503050406030204" pitchFamily="18" charset="0"/>
                            <a:cs typeface="Times New Roman" panose="02020603050405020304" pitchFamily="18" charset="0"/>
                          </a:rPr>
                          <m:t>𝑥</m:t>
                        </m:r>
                      </m:sup>
                    </m:sSup>
                    <m:r>
                      <a:rPr lang="en-US" sz="1400" i="1">
                        <a:latin typeface="Cambria Math" panose="02040503050406030204" pitchFamily="18" charset="0"/>
                        <a:ea typeface="Cambria Math" panose="02040503050406030204" pitchFamily="18" charset="0"/>
                        <a:cs typeface="Times New Roman" panose="02020603050405020304" pitchFamily="18" charset="0"/>
                      </a:rPr>
                      <m:t>)</m:t>
                    </m:r>
                  </m:oMath>
                </a14:m>
                <a:r>
                  <a:rPr lang="en-US" sz="1400" b="0" dirty="0">
                    <a:latin typeface="Times New Roman" panose="02020603050405020304" pitchFamily="18" charset="0"/>
                    <a:ea typeface="Cambria Math" panose="02040503050406030204" pitchFamily="18" charset="0"/>
                    <a:cs typeface="Times New Roman" panose="02020603050405020304" pitchFamily="18" charset="0"/>
                  </a:rPr>
                  <a:t>…..(3)</a:t>
                </a:r>
              </a:p>
              <a:p>
                <a:pPr marL="0" indent="0" algn="ctr">
                  <a:buNone/>
                </a:pPr>
                <a:r>
                  <a:rPr lang="en-US" sz="1400" b="0" dirty="0">
                    <a:latin typeface="Times New Roman" panose="02020603050405020304" pitchFamily="18" charset="0"/>
                    <a:ea typeface="Cambria Math" panose="02040503050406030204" pitchFamily="18" charset="0"/>
                    <a:cs typeface="Times New Roman" panose="02020603050405020304" pitchFamily="18" charset="0"/>
                  </a:rPr>
                  <a:t>where </a:t>
                </a:r>
                <a14:m>
                  <m:oMath xmlns:m="http://schemas.openxmlformats.org/officeDocument/2006/math">
                    <m:sSub>
                      <m:sSubPr>
                        <m:ctrlPr>
                          <a:rPr lang="en-US" sz="1400" b="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US" sz="1400" b="0" i="1" smtClean="0">
                            <a:latin typeface="Cambria Math" panose="02040503050406030204" pitchFamily="18" charset="0"/>
                            <a:ea typeface="Cambria Math" panose="02040503050406030204" pitchFamily="18" charset="0"/>
                            <a:cs typeface="Times New Roman" panose="02020603050405020304" pitchFamily="18" charset="0"/>
                          </a:rPr>
                          <m:t>𝑍</m:t>
                        </m:r>
                      </m:e>
                      <m:sub>
                        <m:r>
                          <a:rPr lang="en-US" sz="1400" b="0" i="1" smtClean="0">
                            <a:latin typeface="Cambria Math" panose="02040503050406030204" pitchFamily="18" charset="0"/>
                            <a:ea typeface="Cambria Math" panose="02040503050406030204" pitchFamily="18" charset="0"/>
                            <a:cs typeface="Times New Roman" panose="02020603050405020304" pitchFamily="18" charset="0"/>
                          </a:rPr>
                          <m:t>𝑐</m:t>
                        </m:r>
                      </m:sub>
                    </m:sSub>
                    <m:r>
                      <a:rPr lang="en-US" sz="1400" b="0" i="1" smtClean="0">
                        <a:latin typeface="Cambria Math" panose="02040503050406030204" pitchFamily="18" charset="0"/>
                        <a:ea typeface="Cambria Math" panose="02040503050406030204" pitchFamily="18" charset="0"/>
                        <a:cs typeface="Times New Roman" panose="02020603050405020304" pitchFamily="18" charset="0"/>
                      </a:rPr>
                      <m:t>=</m:t>
                    </m:r>
                    <m:rad>
                      <m:radPr>
                        <m:degHide m:val="on"/>
                        <m:ctrlPr>
                          <a:rPr lang="en-US" sz="1400" b="0" i="1" smtClean="0">
                            <a:latin typeface="Cambria Math" panose="02040503050406030204" pitchFamily="18" charset="0"/>
                            <a:ea typeface="Cambria Math" panose="02040503050406030204" pitchFamily="18" charset="0"/>
                            <a:cs typeface="Times New Roman" panose="02020603050405020304" pitchFamily="18" charset="0"/>
                          </a:rPr>
                        </m:ctrlPr>
                      </m:radPr>
                      <m:deg/>
                      <m:e>
                        <m:r>
                          <a:rPr lang="en-US" sz="1400" b="0" i="1" smtClean="0">
                            <a:latin typeface="Cambria Math" panose="02040503050406030204" pitchFamily="18" charset="0"/>
                            <a:ea typeface="Cambria Math" panose="02040503050406030204" pitchFamily="18" charset="0"/>
                            <a:cs typeface="Times New Roman" panose="02020603050405020304" pitchFamily="18" charset="0"/>
                          </a:rPr>
                          <m:t>𝑧</m:t>
                        </m:r>
                        <m:r>
                          <a:rPr lang="en-US" sz="1400" b="0" i="1" smtClean="0">
                            <a:latin typeface="Cambria Math" panose="02040503050406030204" pitchFamily="18" charset="0"/>
                            <a:ea typeface="Cambria Math" panose="02040503050406030204" pitchFamily="18" charset="0"/>
                            <a:cs typeface="Times New Roman" panose="02020603050405020304" pitchFamily="18" charset="0"/>
                          </a:rPr>
                          <m:t>/</m:t>
                        </m:r>
                        <m:r>
                          <a:rPr lang="en-US" sz="1400" b="0" i="1" smtClean="0">
                            <a:latin typeface="Cambria Math" panose="02040503050406030204" pitchFamily="18" charset="0"/>
                            <a:ea typeface="Cambria Math" panose="02040503050406030204" pitchFamily="18" charset="0"/>
                            <a:cs typeface="Times New Roman" panose="02020603050405020304" pitchFamily="18" charset="0"/>
                          </a:rPr>
                          <m:t>𝑦</m:t>
                        </m:r>
                      </m:e>
                    </m:rad>
                  </m:oMath>
                </a14:m>
                <a:r>
                  <a:rPr lang="en-US" sz="1400" b="0" dirty="0">
                    <a:latin typeface="Times New Roman" panose="02020603050405020304" pitchFamily="18" charset="0"/>
                    <a:ea typeface="Cambria Math" panose="02040503050406030204" pitchFamily="18" charset="0"/>
                    <a:cs typeface="Times New Roman" panose="02020603050405020304" pitchFamily="18" charset="0"/>
                  </a:rPr>
                  <a:t>  is called the characteristics impedance of the line</a:t>
                </a:r>
              </a:p>
              <a:p>
                <a:pPr marL="0" indent="0" algn="just">
                  <a:buNone/>
                </a:pPr>
                <a:r>
                  <a:rPr lang="en-US" sz="1400" dirty="0">
                    <a:latin typeface="Times New Roman" panose="02020603050405020304" pitchFamily="18" charset="0"/>
                    <a:ea typeface="Cambria Math" panose="02040503050406030204" pitchFamily="18" charset="0"/>
                    <a:cs typeface="Times New Roman" panose="02020603050405020304" pitchFamily="18" charset="0"/>
                  </a:rPr>
                  <a:t>At, x=0; </a:t>
                </a:r>
                <a14:m>
                  <m:oMath xmlns:m="http://schemas.openxmlformats.org/officeDocument/2006/math">
                    <m:r>
                      <a:rPr lang="en-US" sz="1400" b="0" i="1" smtClean="0">
                        <a:latin typeface="Cambria Math" panose="02040503050406030204" pitchFamily="18" charset="0"/>
                        <a:ea typeface="Cambria Math" panose="02040503050406030204" pitchFamily="18" charset="0"/>
                        <a:cs typeface="Times New Roman" panose="02020603050405020304" pitchFamily="18" charset="0"/>
                      </a:rPr>
                      <m:t>⇒</m:t>
                    </m:r>
                    <m:r>
                      <a:rPr lang="en-US" sz="1400" b="0" i="1" smtClean="0">
                        <a:latin typeface="Cambria Math" panose="02040503050406030204" pitchFamily="18" charset="0"/>
                        <a:ea typeface="Cambria Math" panose="02040503050406030204" pitchFamily="18" charset="0"/>
                        <a:cs typeface="Times New Roman" panose="02020603050405020304" pitchFamily="18" charset="0"/>
                      </a:rPr>
                      <m:t>𝑉</m:t>
                    </m:r>
                    <m:d>
                      <m:dPr>
                        <m:ctrlPr>
                          <a:rPr lang="en-US" sz="1400" b="0" i="1" smtClean="0">
                            <a:latin typeface="Cambria Math" panose="02040503050406030204" pitchFamily="18" charset="0"/>
                            <a:ea typeface="Cambria Math" panose="02040503050406030204" pitchFamily="18" charset="0"/>
                            <a:cs typeface="Times New Roman" panose="02020603050405020304" pitchFamily="18" charset="0"/>
                          </a:rPr>
                        </m:ctrlPr>
                      </m:dPr>
                      <m:e>
                        <m:r>
                          <a:rPr lang="en-US" sz="1400" b="0" i="1" smtClean="0">
                            <a:latin typeface="Cambria Math" panose="02040503050406030204" pitchFamily="18" charset="0"/>
                            <a:ea typeface="Cambria Math" panose="02040503050406030204" pitchFamily="18" charset="0"/>
                            <a:cs typeface="Times New Roman" panose="02020603050405020304" pitchFamily="18" charset="0"/>
                          </a:rPr>
                          <m:t>𝑥</m:t>
                        </m:r>
                      </m:e>
                    </m:d>
                    <m:r>
                      <a:rPr lang="en-US" sz="1400" b="0" i="1"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sz="1400" b="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US" sz="1400" b="0" i="1" smtClean="0">
                            <a:latin typeface="Cambria Math" panose="02040503050406030204" pitchFamily="18" charset="0"/>
                            <a:ea typeface="Cambria Math" panose="02040503050406030204" pitchFamily="18" charset="0"/>
                            <a:cs typeface="Times New Roman" panose="02020603050405020304" pitchFamily="18" charset="0"/>
                          </a:rPr>
                          <m:t>𝑉</m:t>
                        </m:r>
                      </m:e>
                      <m:sub>
                        <m:r>
                          <a:rPr lang="en-US" sz="1400" b="0" i="1" smtClean="0">
                            <a:latin typeface="Cambria Math" panose="02040503050406030204" pitchFamily="18" charset="0"/>
                            <a:ea typeface="Cambria Math" panose="02040503050406030204" pitchFamily="18" charset="0"/>
                            <a:cs typeface="Times New Roman" panose="02020603050405020304" pitchFamily="18" charset="0"/>
                          </a:rPr>
                          <m:t>𝑅</m:t>
                        </m:r>
                      </m:sub>
                    </m:sSub>
                  </m:oMath>
                </a14:m>
                <a:r>
                  <a:rPr lang="en-US" sz="1400" b="0" dirty="0">
                    <a:latin typeface="Times New Roman" panose="02020603050405020304" pitchFamily="18" charset="0"/>
                    <a:ea typeface="Cambria Math" panose="02040503050406030204" pitchFamily="18" charset="0"/>
                    <a:cs typeface="Times New Roman" panose="02020603050405020304" pitchFamily="18" charset="0"/>
                  </a:rPr>
                  <a:t> and </a:t>
                </a:r>
                <a14:m>
                  <m:oMath xmlns:m="http://schemas.openxmlformats.org/officeDocument/2006/math">
                    <m:r>
                      <a:rPr lang="en-US" sz="1400" b="0" i="1" smtClean="0">
                        <a:latin typeface="Cambria Math" panose="02040503050406030204" pitchFamily="18" charset="0"/>
                        <a:ea typeface="Cambria Math" panose="02040503050406030204" pitchFamily="18" charset="0"/>
                        <a:cs typeface="Times New Roman" panose="02020603050405020304" pitchFamily="18" charset="0"/>
                      </a:rPr>
                      <m:t>𝐼</m:t>
                    </m:r>
                    <m:d>
                      <m:dPr>
                        <m:ctrlPr>
                          <a:rPr lang="en-US" sz="1400" b="0" i="1" smtClean="0">
                            <a:latin typeface="Cambria Math" panose="02040503050406030204" pitchFamily="18" charset="0"/>
                            <a:ea typeface="Cambria Math" panose="02040503050406030204" pitchFamily="18" charset="0"/>
                            <a:cs typeface="Times New Roman" panose="02020603050405020304" pitchFamily="18" charset="0"/>
                          </a:rPr>
                        </m:ctrlPr>
                      </m:dPr>
                      <m:e>
                        <m:r>
                          <a:rPr lang="en-US" sz="1400" b="0" i="1" smtClean="0">
                            <a:latin typeface="Cambria Math" panose="02040503050406030204" pitchFamily="18" charset="0"/>
                            <a:ea typeface="Cambria Math" panose="02040503050406030204" pitchFamily="18" charset="0"/>
                            <a:cs typeface="Times New Roman" panose="02020603050405020304" pitchFamily="18" charset="0"/>
                          </a:rPr>
                          <m:t>𝑥</m:t>
                        </m:r>
                      </m:e>
                    </m:d>
                    <m:r>
                      <a:rPr lang="en-US" sz="1400" b="0" i="1"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sz="1400" b="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US" sz="1400" b="0" i="1" smtClean="0">
                            <a:latin typeface="Cambria Math" panose="02040503050406030204" pitchFamily="18" charset="0"/>
                            <a:ea typeface="Cambria Math" panose="02040503050406030204" pitchFamily="18" charset="0"/>
                            <a:cs typeface="Times New Roman" panose="02020603050405020304" pitchFamily="18" charset="0"/>
                          </a:rPr>
                          <m:t>𝐼</m:t>
                        </m:r>
                      </m:e>
                      <m:sub>
                        <m:r>
                          <a:rPr lang="en-US" sz="1400" b="0" i="1" smtClean="0">
                            <a:latin typeface="Cambria Math" panose="02040503050406030204" pitchFamily="18" charset="0"/>
                            <a:ea typeface="Cambria Math" panose="02040503050406030204" pitchFamily="18" charset="0"/>
                            <a:cs typeface="Times New Roman" panose="02020603050405020304" pitchFamily="18" charset="0"/>
                          </a:rPr>
                          <m:t>𝑅</m:t>
                        </m:r>
                      </m:sub>
                    </m:sSub>
                  </m:oMath>
                </a14:m>
                <a:r>
                  <a:rPr lang="en-US" sz="1400" b="0" dirty="0">
                    <a:latin typeface="Times New Roman" panose="02020603050405020304" pitchFamily="18" charset="0"/>
                    <a:ea typeface="Cambria Math" panose="02040503050406030204" pitchFamily="18" charset="0"/>
                    <a:cs typeface="Times New Roman" panose="02020603050405020304" pitchFamily="18" charset="0"/>
                  </a:rPr>
                  <a:t>;  we get</a:t>
                </a:r>
              </a:p>
              <a:p>
                <a:pPr marL="0" indent="0" algn="just">
                  <a:buNone/>
                </a:pPr>
                <a:endParaRPr lang="en-US" sz="1400" b="0" dirty="0">
                  <a:latin typeface="Times New Roman" panose="02020603050405020304" pitchFamily="18" charset="0"/>
                  <a:ea typeface="Cambria Math" panose="02040503050406030204" pitchFamily="18" charset="0"/>
                  <a:cs typeface="Times New Roman" panose="02020603050405020304" pitchFamily="18" charset="0"/>
                </a:endParaRPr>
              </a:p>
              <a:p>
                <a:pPr marL="0" indent="0" algn="just">
                  <a:buNone/>
                </a:pP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US" sz="1400" b="0" i="1" smtClean="0">
                              <a:latin typeface="Cambria Math" panose="02040503050406030204" pitchFamily="18" charset="0"/>
                              <a:ea typeface="Cambria Math" panose="02040503050406030204" pitchFamily="18" charset="0"/>
                              <a:cs typeface="Times New Roman" panose="02020603050405020304" pitchFamily="18" charset="0"/>
                            </a:rPr>
                            <m:t>𝐴</m:t>
                          </m:r>
                        </m:e>
                        <m:sub>
                          <m:r>
                            <a:rPr lang="en-US" sz="1400" b="0" i="1" smtClean="0">
                              <a:latin typeface="Cambria Math" panose="02040503050406030204" pitchFamily="18" charset="0"/>
                              <a:ea typeface="Cambria Math" panose="02040503050406030204" pitchFamily="18" charset="0"/>
                              <a:cs typeface="Times New Roman" panose="02020603050405020304" pitchFamily="18" charset="0"/>
                            </a:rPr>
                            <m:t>1</m:t>
                          </m:r>
                        </m:sub>
                      </m:sSub>
                      <m:r>
                        <a:rPr lang="en-US" sz="1400" b="0" i="1" smtClean="0">
                          <a:latin typeface="Cambria Math" panose="02040503050406030204" pitchFamily="18" charset="0"/>
                          <a:ea typeface="Cambria Math" panose="02040503050406030204" pitchFamily="18" charset="0"/>
                          <a:cs typeface="Times New Roman" panose="02020603050405020304" pitchFamily="18" charset="0"/>
                        </a:rPr>
                        <m:t>=</m:t>
                      </m:r>
                      <m:f>
                        <m:fPr>
                          <m:ctrlPr>
                            <a:rPr lang="en-US" sz="1400" b="0" i="1" smtClean="0">
                              <a:latin typeface="Cambria Math" panose="02040503050406030204" pitchFamily="18" charset="0"/>
                              <a:ea typeface="Cambria Math" panose="02040503050406030204" pitchFamily="18" charset="0"/>
                              <a:cs typeface="Times New Roman" panose="02020603050405020304" pitchFamily="18" charset="0"/>
                            </a:rPr>
                          </m:ctrlPr>
                        </m:fPr>
                        <m:num>
                          <m:sSub>
                            <m:sSubPr>
                              <m:ctrlPr>
                                <a:rPr lang="en-US" sz="1400" b="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US" sz="1400" b="0" i="1" smtClean="0">
                                  <a:latin typeface="Cambria Math" panose="02040503050406030204" pitchFamily="18" charset="0"/>
                                  <a:ea typeface="Cambria Math" panose="02040503050406030204" pitchFamily="18" charset="0"/>
                                  <a:cs typeface="Times New Roman" panose="02020603050405020304" pitchFamily="18" charset="0"/>
                                </a:rPr>
                                <m:t>𝑉</m:t>
                              </m:r>
                            </m:e>
                            <m:sub>
                              <m:r>
                                <a:rPr lang="en-US" sz="1400" b="0" i="1" smtClean="0">
                                  <a:latin typeface="Cambria Math" panose="02040503050406030204" pitchFamily="18" charset="0"/>
                                  <a:ea typeface="Cambria Math" panose="02040503050406030204" pitchFamily="18" charset="0"/>
                                  <a:cs typeface="Times New Roman" panose="02020603050405020304" pitchFamily="18" charset="0"/>
                                </a:rPr>
                                <m:t>𝑅</m:t>
                              </m:r>
                            </m:sub>
                          </m:sSub>
                          <m:r>
                            <a:rPr lang="en-US" sz="1400" b="0" i="1"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sz="1400" b="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US" sz="1400" b="0" i="1" smtClean="0">
                                  <a:latin typeface="Cambria Math" panose="02040503050406030204" pitchFamily="18" charset="0"/>
                                  <a:ea typeface="Cambria Math" panose="02040503050406030204" pitchFamily="18" charset="0"/>
                                  <a:cs typeface="Times New Roman" panose="02020603050405020304" pitchFamily="18" charset="0"/>
                                </a:rPr>
                                <m:t>𝑍</m:t>
                              </m:r>
                            </m:e>
                            <m:sub>
                              <m:r>
                                <a:rPr lang="en-US" sz="1400" b="0" i="1" smtClean="0">
                                  <a:latin typeface="Cambria Math" panose="02040503050406030204" pitchFamily="18" charset="0"/>
                                  <a:ea typeface="Cambria Math" panose="02040503050406030204" pitchFamily="18" charset="0"/>
                                  <a:cs typeface="Times New Roman" panose="02020603050405020304" pitchFamily="18" charset="0"/>
                                </a:rPr>
                                <m:t>𝑐</m:t>
                              </m:r>
                            </m:sub>
                          </m:sSub>
                          <m:sSub>
                            <m:sSubPr>
                              <m:ctrlPr>
                                <a:rPr lang="en-US" sz="1400" b="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US" sz="1400" b="0" i="1" smtClean="0">
                                  <a:latin typeface="Cambria Math" panose="02040503050406030204" pitchFamily="18" charset="0"/>
                                  <a:ea typeface="Cambria Math" panose="02040503050406030204" pitchFamily="18" charset="0"/>
                                  <a:cs typeface="Times New Roman" panose="02020603050405020304" pitchFamily="18" charset="0"/>
                                </a:rPr>
                                <m:t>𝐼</m:t>
                              </m:r>
                            </m:e>
                            <m:sub>
                              <m:r>
                                <a:rPr lang="en-US" sz="1400" b="0" i="1" smtClean="0">
                                  <a:latin typeface="Cambria Math" panose="02040503050406030204" pitchFamily="18" charset="0"/>
                                  <a:ea typeface="Cambria Math" panose="02040503050406030204" pitchFamily="18" charset="0"/>
                                  <a:cs typeface="Times New Roman" panose="02020603050405020304" pitchFamily="18" charset="0"/>
                                </a:rPr>
                                <m:t>𝑅</m:t>
                              </m:r>
                            </m:sub>
                          </m:sSub>
                        </m:num>
                        <m:den>
                          <m:r>
                            <a:rPr lang="en-US" sz="1400" b="0" i="1" smtClean="0">
                              <a:latin typeface="Cambria Math" panose="02040503050406030204" pitchFamily="18" charset="0"/>
                              <a:ea typeface="Cambria Math" panose="02040503050406030204" pitchFamily="18" charset="0"/>
                              <a:cs typeface="Times New Roman" panose="02020603050405020304" pitchFamily="18" charset="0"/>
                            </a:rPr>
                            <m:t>2</m:t>
                          </m:r>
                        </m:den>
                      </m:f>
                      <m:r>
                        <a:rPr lang="en-US" sz="1400" b="0" i="1" smtClean="0">
                          <a:latin typeface="Cambria Math" panose="02040503050406030204" pitchFamily="18" charset="0"/>
                          <a:ea typeface="Cambria Math" panose="02040503050406030204" pitchFamily="18" charset="0"/>
                          <a:cs typeface="Times New Roman" panose="02020603050405020304" pitchFamily="18" charset="0"/>
                        </a:rPr>
                        <m:t>;   &amp;       </m:t>
                      </m:r>
                      <m:sSub>
                        <m:sSubPr>
                          <m:ctrlPr>
                            <a:rPr lang="en-US" sz="1400" b="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US" sz="1400" b="0" i="1" smtClean="0">
                              <a:latin typeface="Cambria Math" panose="02040503050406030204" pitchFamily="18" charset="0"/>
                              <a:ea typeface="Cambria Math" panose="02040503050406030204" pitchFamily="18" charset="0"/>
                              <a:cs typeface="Times New Roman" panose="02020603050405020304" pitchFamily="18" charset="0"/>
                            </a:rPr>
                            <m:t>𝐴</m:t>
                          </m:r>
                        </m:e>
                        <m:sub>
                          <m:r>
                            <a:rPr lang="en-US" sz="1400" b="0" i="1" smtClean="0">
                              <a:latin typeface="Cambria Math" panose="02040503050406030204" pitchFamily="18" charset="0"/>
                              <a:ea typeface="Cambria Math" panose="02040503050406030204" pitchFamily="18" charset="0"/>
                              <a:cs typeface="Times New Roman" panose="02020603050405020304" pitchFamily="18" charset="0"/>
                            </a:rPr>
                            <m:t>2</m:t>
                          </m:r>
                        </m:sub>
                      </m:sSub>
                      <m:r>
                        <a:rPr lang="en-US" sz="1400" b="0" i="1" smtClean="0">
                          <a:latin typeface="Cambria Math" panose="02040503050406030204" pitchFamily="18" charset="0"/>
                          <a:ea typeface="Cambria Math" panose="02040503050406030204" pitchFamily="18" charset="0"/>
                          <a:cs typeface="Times New Roman" panose="02020603050405020304" pitchFamily="18" charset="0"/>
                        </a:rPr>
                        <m:t>=</m:t>
                      </m:r>
                      <m:f>
                        <m:fPr>
                          <m:ctrlPr>
                            <a:rPr lang="en-US" sz="1400" i="1">
                              <a:latin typeface="Cambria Math" panose="02040503050406030204" pitchFamily="18" charset="0"/>
                              <a:ea typeface="Cambria Math" panose="02040503050406030204" pitchFamily="18" charset="0"/>
                              <a:cs typeface="Times New Roman" panose="02020603050405020304" pitchFamily="18" charset="0"/>
                            </a:rPr>
                          </m:ctrlPr>
                        </m:fPr>
                        <m:num>
                          <m:sSub>
                            <m:sSubPr>
                              <m:ctrlPr>
                                <a:rPr lang="en-US" sz="1400" i="1">
                                  <a:latin typeface="Cambria Math" panose="02040503050406030204" pitchFamily="18" charset="0"/>
                                  <a:ea typeface="Cambria Math" panose="02040503050406030204" pitchFamily="18" charset="0"/>
                                  <a:cs typeface="Times New Roman" panose="02020603050405020304" pitchFamily="18" charset="0"/>
                                </a:rPr>
                              </m:ctrlPr>
                            </m:sSubPr>
                            <m:e>
                              <m:r>
                                <a:rPr lang="en-US" sz="1400" i="1">
                                  <a:latin typeface="Cambria Math" panose="02040503050406030204" pitchFamily="18" charset="0"/>
                                  <a:ea typeface="Cambria Math" panose="02040503050406030204" pitchFamily="18" charset="0"/>
                                  <a:cs typeface="Times New Roman" panose="02020603050405020304" pitchFamily="18" charset="0"/>
                                </a:rPr>
                                <m:t>𝑉</m:t>
                              </m:r>
                            </m:e>
                            <m:sub>
                              <m:r>
                                <a:rPr lang="en-US" sz="1400" i="1">
                                  <a:latin typeface="Cambria Math" panose="02040503050406030204" pitchFamily="18" charset="0"/>
                                  <a:ea typeface="Cambria Math" panose="02040503050406030204" pitchFamily="18" charset="0"/>
                                  <a:cs typeface="Times New Roman" panose="02020603050405020304" pitchFamily="18" charset="0"/>
                                </a:rPr>
                                <m:t>𝑅</m:t>
                              </m:r>
                            </m:sub>
                          </m:sSub>
                          <m:r>
                            <a:rPr lang="en-US" sz="1400" b="0" i="1"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sz="1400" i="1">
                                  <a:latin typeface="Cambria Math" panose="02040503050406030204" pitchFamily="18" charset="0"/>
                                  <a:ea typeface="Cambria Math" panose="02040503050406030204" pitchFamily="18" charset="0"/>
                                  <a:cs typeface="Times New Roman" panose="02020603050405020304" pitchFamily="18" charset="0"/>
                                </a:rPr>
                              </m:ctrlPr>
                            </m:sSubPr>
                            <m:e>
                              <m:r>
                                <a:rPr lang="en-US" sz="1400" i="1">
                                  <a:latin typeface="Cambria Math" panose="02040503050406030204" pitchFamily="18" charset="0"/>
                                  <a:ea typeface="Cambria Math" panose="02040503050406030204" pitchFamily="18" charset="0"/>
                                  <a:cs typeface="Times New Roman" panose="02020603050405020304" pitchFamily="18" charset="0"/>
                                </a:rPr>
                                <m:t>𝑍</m:t>
                              </m:r>
                            </m:e>
                            <m:sub>
                              <m:r>
                                <a:rPr lang="en-US" sz="1400" i="1">
                                  <a:latin typeface="Cambria Math" panose="02040503050406030204" pitchFamily="18" charset="0"/>
                                  <a:ea typeface="Cambria Math" panose="02040503050406030204" pitchFamily="18" charset="0"/>
                                  <a:cs typeface="Times New Roman" panose="02020603050405020304" pitchFamily="18" charset="0"/>
                                </a:rPr>
                                <m:t>𝑐</m:t>
                              </m:r>
                            </m:sub>
                          </m:sSub>
                          <m:sSub>
                            <m:sSubPr>
                              <m:ctrlPr>
                                <a:rPr lang="en-US" sz="1400" i="1">
                                  <a:latin typeface="Cambria Math" panose="02040503050406030204" pitchFamily="18" charset="0"/>
                                  <a:ea typeface="Cambria Math" panose="02040503050406030204" pitchFamily="18" charset="0"/>
                                  <a:cs typeface="Times New Roman" panose="02020603050405020304" pitchFamily="18" charset="0"/>
                                </a:rPr>
                              </m:ctrlPr>
                            </m:sSubPr>
                            <m:e>
                              <m:r>
                                <a:rPr lang="en-US" sz="1400" i="1">
                                  <a:latin typeface="Cambria Math" panose="02040503050406030204" pitchFamily="18" charset="0"/>
                                  <a:ea typeface="Cambria Math" panose="02040503050406030204" pitchFamily="18" charset="0"/>
                                  <a:cs typeface="Times New Roman" panose="02020603050405020304" pitchFamily="18" charset="0"/>
                                </a:rPr>
                                <m:t>𝐼</m:t>
                              </m:r>
                            </m:e>
                            <m:sub>
                              <m:r>
                                <a:rPr lang="en-US" sz="1400" i="1">
                                  <a:latin typeface="Cambria Math" panose="02040503050406030204" pitchFamily="18" charset="0"/>
                                  <a:ea typeface="Cambria Math" panose="02040503050406030204" pitchFamily="18" charset="0"/>
                                  <a:cs typeface="Times New Roman" panose="02020603050405020304" pitchFamily="18" charset="0"/>
                                </a:rPr>
                                <m:t>𝑅</m:t>
                              </m:r>
                            </m:sub>
                          </m:sSub>
                        </m:num>
                        <m:den>
                          <m:r>
                            <a:rPr lang="en-US" sz="1400" i="1">
                              <a:latin typeface="Cambria Math" panose="02040503050406030204" pitchFamily="18" charset="0"/>
                              <a:ea typeface="Cambria Math" panose="02040503050406030204" pitchFamily="18" charset="0"/>
                              <a:cs typeface="Times New Roman" panose="02020603050405020304" pitchFamily="18" charset="0"/>
                            </a:rPr>
                            <m:t>2</m:t>
                          </m:r>
                        </m:den>
                      </m:f>
                    </m:oMath>
                  </m:oMathPara>
                </a14:m>
                <a:endParaRPr lang="en-US" sz="1400" dirty="0">
                  <a:latin typeface="Times New Roman" panose="02020603050405020304" pitchFamily="18" charset="0"/>
                  <a:ea typeface="Cambria Math" panose="02040503050406030204" pitchFamily="18" charset="0"/>
                  <a:cs typeface="Times New Roman" panose="02020603050405020304" pitchFamily="18" charset="0"/>
                </a:endParaRPr>
              </a:p>
              <a:p>
                <a:pPr marL="0" indent="0" algn="just">
                  <a:buNone/>
                </a:pPr>
                <a:r>
                  <a:rPr lang="en-US" sz="1400" dirty="0">
                    <a:latin typeface="Times New Roman" panose="02020603050405020304" pitchFamily="18" charset="0"/>
                    <a:ea typeface="Cambria Math" panose="02040503050406030204" pitchFamily="18" charset="0"/>
                    <a:cs typeface="Times New Roman" panose="02020603050405020304" pitchFamily="18" charset="0"/>
                  </a:rPr>
                  <a:t>Substituting the values of </a:t>
                </a:r>
                <a14:m>
                  <m:oMath xmlns:m="http://schemas.openxmlformats.org/officeDocument/2006/math">
                    <m:sSub>
                      <m:sSubPr>
                        <m:ctrlPr>
                          <a:rPr lang="en-US" sz="1400" b="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US" sz="1400" b="0" i="1" smtClean="0">
                            <a:latin typeface="Cambria Math" panose="02040503050406030204" pitchFamily="18" charset="0"/>
                            <a:ea typeface="Cambria Math" panose="02040503050406030204" pitchFamily="18" charset="0"/>
                            <a:cs typeface="Times New Roman" panose="02020603050405020304" pitchFamily="18" charset="0"/>
                          </a:rPr>
                          <m:t>𝐴</m:t>
                        </m:r>
                      </m:e>
                      <m:sub>
                        <m:r>
                          <a:rPr lang="en-US" sz="1400" b="0" i="1" smtClean="0">
                            <a:latin typeface="Cambria Math" panose="02040503050406030204" pitchFamily="18" charset="0"/>
                            <a:ea typeface="Cambria Math" panose="02040503050406030204" pitchFamily="18" charset="0"/>
                            <a:cs typeface="Times New Roman" panose="02020603050405020304" pitchFamily="18" charset="0"/>
                          </a:rPr>
                          <m:t>1</m:t>
                        </m:r>
                      </m:sub>
                    </m:sSub>
                  </m:oMath>
                </a14:m>
                <a:r>
                  <a:rPr lang="en-US" sz="1400" b="0" dirty="0">
                    <a:latin typeface="Times New Roman" panose="02020603050405020304" pitchFamily="18" charset="0"/>
                    <a:ea typeface="Cambria Math" panose="02040503050406030204" pitchFamily="18" charset="0"/>
                    <a:cs typeface="Times New Roman" panose="02020603050405020304" pitchFamily="18" charset="0"/>
                  </a:rPr>
                  <a:t> and </a:t>
                </a:r>
                <a14:m>
                  <m:oMath xmlns:m="http://schemas.openxmlformats.org/officeDocument/2006/math">
                    <m:sSub>
                      <m:sSubPr>
                        <m:ctrlPr>
                          <a:rPr lang="en-US" sz="1400" b="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US" sz="1400" b="0" i="1" smtClean="0">
                            <a:latin typeface="Cambria Math" panose="02040503050406030204" pitchFamily="18" charset="0"/>
                            <a:ea typeface="Cambria Math" panose="02040503050406030204" pitchFamily="18" charset="0"/>
                            <a:cs typeface="Times New Roman" panose="02020603050405020304" pitchFamily="18" charset="0"/>
                          </a:rPr>
                          <m:t>𝐴</m:t>
                        </m:r>
                      </m:e>
                      <m:sub>
                        <m:r>
                          <a:rPr lang="en-US" sz="1400" b="0" i="1" smtClean="0">
                            <a:latin typeface="Cambria Math" panose="02040503050406030204" pitchFamily="18" charset="0"/>
                            <a:ea typeface="Cambria Math" panose="02040503050406030204" pitchFamily="18" charset="0"/>
                            <a:cs typeface="Times New Roman" panose="02020603050405020304" pitchFamily="18" charset="0"/>
                          </a:rPr>
                          <m:t>2</m:t>
                        </m:r>
                      </m:sub>
                    </m:sSub>
                  </m:oMath>
                </a14:m>
                <a:r>
                  <a:rPr lang="en-US" sz="1400" b="0" dirty="0">
                    <a:latin typeface="Times New Roman" panose="02020603050405020304" pitchFamily="18" charset="0"/>
                    <a:ea typeface="Cambria Math" panose="02040503050406030204" pitchFamily="18" charset="0"/>
                    <a:cs typeface="Times New Roman" panose="02020603050405020304" pitchFamily="18" charset="0"/>
                  </a:rPr>
                  <a:t> and rearranging it</a:t>
                </a:r>
              </a:p>
            </p:txBody>
          </p:sp>
        </mc:Choice>
        <mc:Fallback xmlns="">
          <p:sp>
            <p:nvSpPr>
              <p:cNvPr id="2" name="Content Placeholder 1">
                <a:extLst>
                  <a:ext uri="{FF2B5EF4-FFF2-40B4-BE49-F238E27FC236}">
                    <a16:creationId xmlns:a16="http://schemas.microsoft.com/office/drawing/2014/main" id="{E7DCBCF6-DCE9-E725-6FBF-2BB321DEEE83}"/>
                  </a:ext>
                </a:extLst>
              </p:cNvPr>
              <p:cNvSpPr>
                <a:spLocks noGrp="1" noRot="1" noChangeAspect="1" noMove="1" noResize="1" noEditPoints="1" noAdjustHandles="1" noChangeArrowheads="1" noChangeShapeType="1" noTextEdit="1"/>
              </p:cNvSpPr>
              <p:nvPr>
                <p:ph idx="1"/>
              </p:nvPr>
            </p:nvSpPr>
            <p:spPr>
              <a:xfrm>
                <a:off x="641546" y="1041752"/>
                <a:ext cx="7769210" cy="2583192"/>
              </a:xfrm>
              <a:blipFill>
                <a:blip r:embed="rId2"/>
                <a:stretch>
                  <a:fillRect l="-326"/>
                </a:stretch>
              </a:blipFill>
            </p:spPr>
            <p:txBody>
              <a:bodyPr/>
              <a:lstStyle/>
              <a:p>
                <a:r>
                  <a:rPr lang="en-US">
                    <a:noFill/>
                  </a:rPr>
                  <a:t> </a:t>
                </a:r>
              </a:p>
            </p:txBody>
          </p:sp>
        </mc:Fallback>
      </mc:AlternateContent>
      <p:sp>
        <p:nvSpPr>
          <p:cNvPr id="3" name="Footer Placeholder 2">
            <a:extLst>
              <a:ext uri="{FF2B5EF4-FFF2-40B4-BE49-F238E27FC236}">
                <a16:creationId xmlns:a16="http://schemas.microsoft.com/office/drawing/2014/main" id="{EEFB3DFF-2A16-59F6-9A9F-5E111A823754}"/>
              </a:ext>
            </a:extLst>
          </p:cNvPr>
          <p:cNvSpPr>
            <a:spLocks noGrp="1"/>
          </p:cNvSpPr>
          <p:nvPr>
            <p:ph type="ftr" sz="quarter" idx="11"/>
          </p:nvPr>
        </p:nvSpPr>
        <p:spPr/>
        <p:txBody>
          <a:bodyPr/>
          <a:lstStyle/>
          <a:p>
            <a:r>
              <a:rPr lang="en-US"/>
              <a:t>Power Engineering II (EE-238) -- Prof. Sandeep Anand, IIT Bombay</a:t>
            </a:r>
            <a:endParaRPr lang="en-GB" dirty="0"/>
          </a:p>
        </p:txBody>
      </p:sp>
      <p:sp>
        <p:nvSpPr>
          <p:cNvPr id="4" name="Slide Number Placeholder 3">
            <a:extLst>
              <a:ext uri="{FF2B5EF4-FFF2-40B4-BE49-F238E27FC236}">
                <a16:creationId xmlns:a16="http://schemas.microsoft.com/office/drawing/2014/main" id="{3A64424E-E0DA-37D3-1D45-7149DEA9CBD2}"/>
              </a:ext>
            </a:extLst>
          </p:cNvPr>
          <p:cNvSpPr>
            <a:spLocks noGrp="1"/>
          </p:cNvSpPr>
          <p:nvPr>
            <p:ph type="sldNum" sz="quarter" idx="12"/>
          </p:nvPr>
        </p:nvSpPr>
        <p:spPr/>
        <p:txBody>
          <a:bodyPr/>
          <a:lstStyle/>
          <a:p>
            <a:fld id="{49596EAA-E04B-47F9-B760-52508BFA6EE9}" type="slidenum">
              <a:rPr lang="en-GB" smtClean="0"/>
              <a:t>8</a:t>
            </a:fld>
            <a:endParaRPr lang="en-GB"/>
          </a:p>
        </p:txBody>
      </p:sp>
      <p:sp>
        <p:nvSpPr>
          <p:cNvPr id="5" name="Title 4">
            <a:extLst>
              <a:ext uri="{FF2B5EF4-FFF2-40B4-BE49-F238E27FC236}">
                <a16:creationId xmlns:a16="http://schemas.microsoft.com/office/drawing/2014/main" id="{DC3B4EF2-5B86-11F3-F9E3-B1FA171C3140}"/>
              </a:ext>
            </a:extLst>
          </p:cNvPr>
          <p:cNvSpPr>
            <a:spLocks noGrp="1"/>
          </p:cNvSpPr>
          <p:nvPr>
            <p:ph type="title"/>
          </p:nvPr>
        </p:nvSpPr>
        <p:spPr/>
        <p:txBody>
          <a:bodyPr/>
          <a:lstStyle/>
          <a:p>
            <a:r>
              <a:rPr lang="en-US" dirty="0"/>
              <a:t>Long Transmission line</a:t>
            </a:r>
            <a:endParaRPr lang="en-IN" dirty="0"/>
          </a:p>
        </p:txBody>
      </p:sp>
      <p:sp>
        <p:nvSpPr>
          <p:cNvPr id="15" name="TextBox 14">
            <a:extLst>
              <a:ext uri="{FF2B5EF4-FFF2-40B4-BE49-F238E27FC236}">
                <a16:creationId xmlns:a16="http://schemas.microsoft.com/office/drawing/2014/main" id="{329B35C8-6944-11CF-B96F-28F307391E65}"/>
              </a:ext>
            </a:extLst>
          </p:cNvPr>
          <p:cNvSpPr txBox="1"/>
          <p:nvPr/>
        </p:nvSpPr>
        <p:spPr>
          <a:xfrm>
            <a:off x="8607410" y="3137552"/>
            <a:ext cx="3136511" cy="307777"/>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Long line with distributed parameters</a:t>
            </a:r>
            <a:endParaRPr lang="en-IN" sz="1400"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785C082B-45A3-D8F0-B6A4-77BC173FA7DF}"/>
              </a:ext>
            </a:extLst>
          </p:cNvPr>
          <p:cNvPicPr>
            <a:picLocks noChangeAspect="1"/>
          </p:cNvPicPr>
          <p:nvPr/>
        </p:nvPicPr>
        <p:blipFill>
          <a:blip r:embed="rId3"/>
          <a:srcRect l="2351"/>
          <a:stretch/>
        </p:blipFill>
        <p:spPr>
          <a:xfrm>
            <a:off x="8017328" y="1483922"/>
            <a:ext cx="4042554" cy="1629859"/>
          </a:xfrm>
          <a:prstGeom prst="rect">
            <a:avLst/>
          </a:prstGeom>
          <a:ln>
            <a:solidFill>
              <a:schemeClr val="tx1"/>
            </a:solidFill>
          </a:ln>
        </p:spPr>
      </p:pic>
      <mc:AlternateContent xmlns:mc="http://schemas.openxmlformats.org/markup-compatibility/2006" xmlns:a14="http://schemas.microsoft.com/office/drawing/2010/main">
        <mc:Choice Requires="a14">
          <p:sp>
            <p:nvSpPr>
              <p:cNvPr id="6" name="Content Placeholder 1">
                <a:extLst>
                  <a:ext uri="{FF2B5EF4-FFF2-40B4-BE49-F238E27FC236}">
                    <a16:creationId xmlns:a16="http://schemas.microsoft.com/office/drawing/2014/main" id="{AA5CEA53-FB6A-61DD-5B7E-0113C5175096}"/>
                  </a:ext>
                </a:extLst>
              </p:cNvPr>
              <p:cNvSpPr txBox="1">
                <a:spLocks/>
              </p:cNvSpPr>
              <p:nvPr/>
            </p:nvSpPr>
            <p:spPr>
              <a:xfrm>
                <a:off x="641546" y="3355225"/>
                <a:ext cx="7965864" cy="2841327"/>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14:m>
                  <m:oMath xmlns:m="http://schemas.openxmlformats.org/officeDocument/2006/math">
                    <m:r>
                      <a:rPr lang="en-US" sz="1600" b="0" i="1" smtClean="0">
                        <a:latin typeface="Cambria Math" panose="02040503050406030204" pitchFamily="18" charset="0"/>
                        <a:ea typeface="Cambria Math" panose="02040503050406030204" pitchFamily="18" charset="0"/>
                        <a:cs typeface="Times New Roman" panose="02020603050405020304" pitchFamily="18" charset="0"/>
                      </a:rPr>
                      <m:t>𝑉</m:t>
                    </m:r>
                    <m:d>
                      <m:dPr>
                        <m:ctrlPr>
                          <a:rPr lang="en-US" sz="1600" b="0" i="1" smtClean="0">
                            <a:latin typeface="Cambria Math" panose="02040503050406030204" pitchFamily="18" charset="0"/>
                            <a:ea typeface="Cambria Math" panose="02040503050406030204" pitchFamily="18" charset="0"/>
                            <a:cs typeface="Times New Roman" panose="02020603050405020304" pitchFamily="18" charset="0"/>
                          </a:rPr>
                        </m:ctrlPr>
                      </m:dPr>
                      <m:e>
                        <m:r>
                          <a:rPr lang="en-US" sz="1600" b="0" i="1" smtClean="0">
                            <a:latin typeface="Cambria Math" panose="02040503050406030204" pitchFamily="18" charset="0"/>
                            <a:ea typeface="Cambria Math" panose="02040503050406030204" pitchFamily="18" charset="0"/>
                            <a:cs typeface="Times New Roman" panose="02020603050405020304" pitchFamily="18" charset="0"/>
                          </a:rPr>
                          <m:t>𝑥</m:t>
                        </m:r>
                      </m:e>
                    </m:d>
                    <m:r>
                      <a:rPr lang="en-US" sz="1600" b="0" i="1"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sz="1600" b="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US" sz="1600" b="0" i="1" smtClean="0">
                            <a:latin typeface="Cambria Math" panose="02040503050406030204" pitchFamily="18" charset="0"/>
                            <a:ea typeface="Cambria Math" panose="02040503050406030204" pitchFamily="18" charset="0"/>
                            <a:cs typeface="Times New Roman" panose="02020603050405020304" pitchFamily="18" charset="0"/>
                          </a:rPr>
                          <m:t>𝑉</m:t>
                        </m:r>
                      </m:e>
                      <m:sub>
                        <m:r>
                          <a:rPr lang="en-US" sz="1600" b="0" i="1" smtClean="0">
                            <a:latin typeface="Cambria Math" panose="02040503050406030204" pitchFamily="18" charset="0"/>
                            <a:ea typeface="Cambria Math" panose="02040503050406030204" pitchFamily="18" charset="0"/>
                            <a:cs typeface="Times New Roman" panose="02020603050405020304" pitchFamily="18" charset="0"/>
                          </a:rPr>
                          <m:t>𝑅</m:t>
                        </m:r>
                      </m:sub>
                    </m:sSub>
                    <m:f>
                      <m:fPr>
                        <m:ctrlPr>
                          <a:rPr lang="en-US" sz="1600" b="0" i="1" smtClean="0">
                            <a:latin typeface="Cambria Math" panose="02040503050406030204" pitchFamily="18" charset="0"/>
                            <a:ea typeface="Cambria Math" panose="02040503050406030204" pitchFamily="18" charset="0"/>
                            <a:cs typeface="Times New Roman" panose="02020603050405020304" pitchFamily="18" charset="0"/>
                          </a:rPr>
                        </m:ctrlPr>
                      </m:fPr>
                      <m:num>
                        <m:sSup>
                          <m:sSupPr>
                            <m:ctrlPr>
                              <a:rPr lang="en-US" sz="1600" b="0" i="1" smtClean="0">
                                <a:latin typeface="Cambria Math" panose="02040503050406030204" pitchFamily="18" charset="0"/>
                                <a:ea typeface="Cambria Math" panose="02040503050406030204" pitchFamily="18" charset="0"/>
                                <a:cs typeface="Times New Roman" panose="02020603050405020304" pitchFamily="18" charset="0"/>
                              </a:rPr>
                            </m:ctrlPr>
                          </m:sSupPr>
                          <m:e>
                            <m:r>
                              <a:rPr lang="en-US" sz="1600" b="0" i="1" smtClean="0">
                                <a:latin typeface="Cambria Math" panose="02040503050406030204" pitchFamily="18" charset="0"/>
                                <a:ea typeface="Cambria Math" panose="02040503050406030204" pitchFamily="18" charset="0"/>
                                <a:cs typeface="Times New Roman" panose="02020603050405020304" pitchFamily="18" charset="0"/>
                              </a:rPr>
                              <m:t>𝑒</m:t>
                            </m:r>
                          </m:e>
                          <m:sup>
                            <m:r>
                              <a:rPr lang="en-US" sz="1600" b="0" i="1" smtClean="0">
                                <a:latin typeface="Cambria Math" panose="02040503050406030204" pitchFamily="18" charset="0"/>
                                <a:ea typeface="Cambria Math" panose="02040503050406030204" pitchFamily="18" charset="0"/>
                                <a:cs typeface="Times New Roman" panose="02020603050405020304" pitchFamily="18" charset="0"/>
                              </a:rPr>
                              <m:t>𝛾</m:t>
                            </m:r>
                            <m:r>
                              <a:rPr lang="en-US" sz="1600" b="0" i="1" smtClean="0">
                                <a:latin typeface="Cambria Math" panose="02040503050406030204" pitchFamily="18" charset="0"/>
                                <a:ea typeface="Cambria Math" panose="02040503050406030204" pitchFamily="18" charset="0"/>
                                <a:cs typeface="Times New Roman" panose="02020603050405020304" pitchFamily="18" charset="0"/>
                              </a:rPr>
                              <m:t>𝑥</m:t>
                            </m:r>
                          </m:sup>
                        </m:sSup>
                        <m:r>
                          <a:rPr lang="en-US" sz="1600" b="0" i="1" smtClean="0">
                            <a:latin typeface="Cambria Math" panose="02040503050406030204" pitchFamily="18" charset="0"/>
                            <a:ea typeface="Cambria Math" panose="02040503050406030204" pitchFamily="18" charset="0"/>
                            <a:cs typeface="Times New Roman" panose="02020603050405020304" pitchFamily="18" charset="0"/>
                          </a:rPr>
                          <m:t>+</m:t>
                        </m:r>
                        <m:sSup>
                          <m:sSupPr>
                            <m:ctrlPr>
                              <a:rPr lang="en-US" sz="1600" b="0" i="1" smtClean="0">
                                <a:latin typeface="Cambria Math" panose="02040503050406030204" pitchFamily="18" charset="0"/>
                                <a:ea typeface="Cambria Math" panose="02040503050406030204" pitchFamily="18" charset="0"/>
                                <a:cs typeface="Times New Roman" panose="02020603050405020304" pitchFamily="18" charset="0"/>
                              </a:rPr>
                            </m:ctrlPr>
                          </m:sSupPr>
                          <m:e>
                            <m:r>
                              <a:rPr lang="en-US" sz="1600" b="0" i="1" smtClean="0">
                                <a:latin typeface="Cambria Math" panose="02040503050406030204" pitchFamily="18" charset="0"/>
                                <a:ea typeface="Cambria Math" panose="02040503050406030204" pitchFamily="18" charset="0"/>
                                <a:cs typeface="Times New Roman" panose="02020603050405020304" pitchFamily="18" charset="0"/>
                              </a:rPr>
                              <m:t>𝑒</m:t>
                            </m:r>
                          </m:e>
                          <m:sup>
                            <m:r>
                              <a:rPr lang="en-US" sz="1600" b="0" i="1" smtClean="0">
                                <a:latin typeface="Cambria Math" panose="02040503050406030204" pitchFamily="18" charset="0"/>
                                <a:ea typeface="Cambria Math" panose="02040503050406030204" pitchFamily="18" charset="0"/>
                                <a:cs typeface="Times New Roman" panose="02020603050405020304" pitchFamily="18" charset="0"/>
                              </a:rPr>
                              <m:t>−</m:t>
                            </m:r>
                            <m:r>
                              <a:rPr lang="en-US" sz="1600" b="0" i="1" smtClean="0">
                                <a:latin typeface="Cambria Math" panose="02040503050406030204" pitchFamily="18" charset="0"/>
                                <a:ea typeface="Cambria Math" panose="02040503050406030204" pitchFamily="18" charset="0"/>
                                <a:cs typeface="Times New Roman" panose="02020603050405020304" pitchFamily="18" charset="0"/>
                              </a:rPr>
                              <m:t>𝛾</m:t>
                            </m:r>
                            <m:r>
                              <a:rPr lang="en-US" sz="1600" b="0" i="1" smtClean="0">
                                <a:latin typeface="Cambria Math" panose="02040503050406030204" pitchFamily="18" charset="0"/>
                                <a:ea typeface="Cambria Math" panose="02040503050406030204" pitchFamily="18" charset="0"/>
                                <a:cs typeface="Times New Roman" panose="02020603050405020304" pitchFamily="18" charset="0"/>
                              </a:rPr>
                              <m:t>𝑥</m:t>
                            </m:r>
                          </m:sup>
                        </m:sSup>
                      </m:num>
                      <m:den>
                        <m:r>
                          <a:rPr lang="en-US" sz="1600" b="0" i="1" smtClean="0">
                            <a:latin typeface="Cambria Math" panose="02040503050406030204" pitchFamily="18" charset="0"/>
                            <a:ea typeface="Cambria Math" panose="02040503050406030204" pitchFamily="18" charset="0"/>
                            <a:cs typeface="Times New Roman" panose="02020603050405020304" pitchFamily="18" charset="0"/>
                          </a:rPr>
                          <m:t>2</m:t>
                        </m:r>
                      </m:den>
                    </m:f>
                    <m:r>
                      <a:rPr lang="en-US" sz="1600" b="0" i="1"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sz="1600" b="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US" sz="1600" b="0" i="1" smtClean="0">
                            <a:latin typeface="Cambria Math" panose="02040503050406030204" pitchFamily="18" charset="0"/>
                            <a:ea typeface="Cambria Math" panose="02040503050406030204" pitchFamily="18" charset="0"/>
                            <a:cs typeface="Times New Roman" panose="02020603050405020304" pitchFamily="18" charset="0"/>
                          </a:rPr>
                          <m:t>𝑍</m:t>
                        </m:r>
                      </m:e>
                      <m:sub>
                        <m:r>
                          <a:rPr lang="en-US" sz="1600" b="0" i="1" smtClean="0">
                            <a:latin typeface="Cambria Math" panose="02040503050406030204" pitchFamily="18" charset="0"/>
                            <a:ea typeface="Cambria Math" panose="02040503050406030204" pitchFamily="18" charset="0"/>
                            <a:cs typeface="Times New Roman" panose="02020603050405020304" pitchFamily="18" charset="0"/>
                          </a:rPr>
                          <m:t>𝑐</m:t>
                        </m:r>
                      </m:sub>
                    </m:sSub>
                    <m:sSub>
                      <m:sSubPr>
                        <m:ctrlPr>
                          <a:rPr lang="en-US" sz="1600" b="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US" sz="1600" b="0" i="1" smtClean="0">
                            <a:latin typeface="Cambria Math" panose="02040503050406030204" pitchFamily="18" charset="0"/>
                            <a:ea typeface="Cambria Math" panose="02040503050406030204" pitchFamily="18" charset="0"/>
                            <a:cs typeface="Times New Roman" panose="02020603050405020304" pitchFamily="18" charset="0"/>
                          </a:rPr>
                          <m:t>.</m:t>
                        </m:r>
                        <m:r>
                          <a:rPr lang="en-US" sz="1600" b="0" i="1" smtClean="0">
                            <a:latin typeface="Cambria Math" panose="02040503050406030204" pitchFamily="18" charset="0"/>
                            <a:ea typeface="Cambria Math" panose="02040503050406030204" pitchFamily="18" charset="0"/>
                            <a:cs typeface="Times New Roman" panose="02020603050405020304" pitchFamily="18" charset="0"/>
                          </a:rPr>
                          <m:t>𝐼</m:t>
                        </m:r>
                      </m:e>
                      <m:sub>
                        <m:r>
                          <a:rPr lang="en-US" sz="1600" b="0" i="1" smtClean="0">
                            <a:latin typeface="Cambria Math" panose="02040503050406030204" pitchFamily="18" charset="0"/>
                            <a:ea typeface="Cambria Math" panose="02040503050406030204" pitchFamily="18" charset="0"/>
                            <a:cs typeface="Times New Roman" panose="02020603050405020304" pitchFamily="18" charset="0"/>
                          </a:rPr>
                          <m:t>𝑅</m:t>
                        </m:r>
                      </m:sub>
                    </m:sSub>
                    <m:f>
                      <m:fPr>
                        <m:ctrlPr>
                          <a:rPr lang="en-US" sz="1600" i="1">
                            <a:latin typeface="Cambria Math" panose="02040503050406030204" pitchFamily="18" charset="0"/>
                            <a:ea typeface="Cambria Math" panose="02040503050406030204" pitchFamily="18" charset="0"/>
                            <a:cs typeface="Times New Roman" panose="02020603050405020304" pitchFamily="18" charset="0"/>
                          </a:rPr>
                        </m:ctrlPr>
                      </m:fPr>
                      <m:num>
                        <m:sSup>
                          <m:sSupPr>
                            <m:ctrlPr>
                              <a:rPr lang="en-US" sz="1600" b="0" i="1" smtClean="0">
                                <a:latin typeface="Cambria Math" panose="02040503050406030204" pitchFamily="18" charset="0"/>
                                <a:ea typeface="Cambria Math" panose="02040503050406030204" pitchFamily="18" charset="0"/>
                                <a:cs typeface="Times New Roman" panose="02020603050405020304" pitchFamily="18" charset="0"/>
                              </a:rPr>
                            </m:ctrlPr>
                          </m:sSupPr>
                          <m:e>
                            <m:r>
                              <a:rPr lang="en-US" sz="1600" b="0" i="1" smtClean="0">
                                <a:latin typeface="Cambria Math" panose="02040503050406030204" pitchFamily="18" charset="0"/>
                                <a:ea typeface="Cambria Math" panose="02040503050406030204" pitchFamily="18" charset="0"/>
                                <a:cs typeface="Times New Roman" panose="02020603050405020304" pitchFamily="18" charset="0"/>
                              </a:rPr>
                              <m:t>𝑒</m:t>
                            </m:r>
                          </m:e>
                          <m:sup>
                            <m:r>
                              <a:rPr lang="en-US" sz="1600" b="0" i="1" smtClean="0">
                                <a:latin typeface="Cambria Math" panose="02040503050406030204" pitchFamily="18" charset="0"/>
                                <a:ea typeface="Cambria Math" panose="02040503050406030204" pitchFamily="18" charset="0"/>
                                <a:cs typeface="Times New Roman" panose="02020603050405020304" pitchFamily="18" charset="0"/>
                              </a:rPr>
                              <m:t>𝛾</m:t>
                            </m:r>
                            <m:r>
                              <a:rPr lang="en-US" sz="1600" b="0" i="1" smtClean="0">
                                <a:latin typeface="Cambria Math" panose="02040503050406030204" pitchFamily="18" charset="0"/>
                                <a:ea typeface="Cambria Math" panose="02040503050406030204" pitchFamily="18" charset="0"/>
                                <a:cs typeface="Times New Roman" panose="02020603050405020304" pitchFamily="18" charset="0"/>
                              </a:rPr>
                              <m:t>𝑥</m:t>
                            </m:r>
                          </m:sup>
                        </m:sSup>
                        <m:r>
                          <a:rPr lang="en-US" sz="1600" b="0" i="1" smtClean="0">
                            <a:latin typeface="Cambria Math" panose="02040503050406030204" pitchFamily="18" charset="0"/>
                            <a:ea typeface="Cambria Math" panose="02040503050406030204" pitchFamily="18" charset="0"/>
                            <a:cs typeface="Times New Roman" panose="02020603050405020304" pitchFamily="18" charset="0"/>
                          </a:rPr>
                          <m:t>−</m:t>
                        </m:r>
                        <m:sSup>
                          <m:sSupPr>
                            <m:ctrlPr>
                              <a:rPr lang="en-US" sz="1600" b="0" i="1" smtClean="0">
                                <a:latin typeface="Cambria Math" panose="02040503050406030204" pitchFamily="18" charset="0"/>
                                <a:ea typeface="Cambria Math" panose="02040503050406030204" pitchFamily="18" charset="0"/>
                                <a:cs typeface="Times New Roman" panose="02020603050405020304" pitchFamily="18" charset="0"/>
                              </a:rPr>
                            </m:ctrlPr>
                          </m:sSupPr>
                          <m:e>
                            <m:r>
                              <a:rPr lang="en-US" sz="1600" b="0" i="1" smtClean="0">
                                <a:latin typeface="Cambria Math" panose="02040503050406030204" pitchFamily="18" charset="0"/>
                                <a:ea typeface="Cambria Math" panose="02040503050406030204" pitchFamily="18" charset="0"/>
                                <a:cs typeface="Times New Roman" panose="02020603050405020304" pitchFamily="18" charset="0"/>
                              </a:rPr>
                              <m:t>𝑒</m:t>
                            </m:r>
                          </m:e>
                          <m:sup>
                            <m:r>
                              <a:rPr lang="en-US" sz="1600" b="0" i="1" smtClean="0">
                                <a:latin typeface="Cambria Math" panose="02040503050406030204" pitchFamily="18" charset="0"/>
                                <a:ea typeface="Cambria Math" panose="02040503050406030204" pitchFamily="18" charset="0"/>
                                <a:cs typeface="Times New Roman" panose="02020603050405020304" pitchFamily="18" charset="0"/>
                              </a:rPr>
                              <m:t>−</m:t>
                            </m:r>
                            <m:r>
                              <a:rPr lang="en-US" sz="1600" b="0" i="1" smtClean="0">
                                <a:latin typeface="Cambria Math" panose="02040503050406030204" pitchFamily="18" charset="0"/>
                                <a:ea typeface="Cambria Math" panose="02040503050406030204" pitchFamily="18" charset="0"/>
                                <a:cs typeface="Times New Roman" panose="02020603050405020304" pitchFamily="18" charset="0"/>
                              </a:rPr>
                              <m:t>𝛾</m:t>
                            </m:r>
                            <m:r>
                              <a:rPr lang="en-US" sz="1600" b="0" i="1" smtClean="0">
                                <a:latin typeface="Cambria Math" panose="02040503050406030204" pitchFamily="18" charset="0"/>
                                <a:ea typeface="Cambria Math" panose="02040503050406030204" pitchFamily="18" charset="0"/>
                                <a:cs typeface="Times New Roman" panose="02020603050405020304" pitchFamily="18" charset="0"/>
                              </a:rPr>
                              <m:t>𝑥</m:t>
                            </m:r>
                          </m:sup>
                        </m:sSup>
                      </m:num>
                      <m:den>
                        <m:r>
                          <a:rPr lang="en-US" sz="1600" i="1">
                            <a:latin typeface="Cambria Math" panose="02040503050406030204" pitchFamily="18" charset="0"/>
                            <a:ea typeface="Cambria Math" panose="02040503050406030204" pitchFamily="18" charset="0"/>
                            <a:cs typeface="Times New Roman" panose="02020603050405020304" pitchFamily="18" charset="0"/>
                          </a:rPr>
                          <m:t>2</m:t>
                        </m:r>
                      </m:den>
                    </m:f>
                    <m:r>
                      <a:rPr lang="en-US" sz="1600" b="0" i="1" smtClean="0">
                        <a:latin typeface="Cambria Math" panose="02040503050406030204" pitchFamily="18" charset="0"/>
                        <a:ea typeface="Cambria Math" panose="02040503050406030204" pitchFamily="18" charset="0"/>
                        <a:cs typeface="Times New Roman" panose="02020603050405020304" pitchFamily="18" charset="0"/>
                      </a:rPr>
                      <m:t>    ⟹</m:t>
                    </m:r>
                    <m:r>
                      <a:rPr lang="en-US" sz="1600" b="0" i="0" smtClean="0">
                        <a:latin typeface="Cambria Math" panose="02040503050406030204" pitchFamily="18" charset="0"/>
                        <a:ea typeface="Cambria Math" panose="02040503050406030204" pitchFamily="18" charset="0"/>
                        <a:cs typeface="Times New Roman" panose="02020603050405020304" pitchFamily="18" charset="0"/>
                      </a:rPr>
                      <m:t>   </m:t>
                    </m:r>
                    <m:sSub>
                      <m:sSubPr>
                        <m:ctrlPr>
                          <a:rPr lang="en-US" sz="1600" b="0" i="1" smtClean="0">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sz="1600" b="0" i="0" smtClean="0">
                            <a:latin typeface="Cambria Math" panose="02040503050406030204" pitchFamily="18" charset="0"/>
                            <a:ea typeface="Cambria Math" panose="02040503050406030204" pitchFamily="18" charset="0"/>
                            <a:cs typeface="Times New Roman" panose="02020603050405020304" pitchFamily="18" charset="0"/>
                          </a:rPr>
                          <m:t>V</m:t>
                        </m:r>
                      </m:e>
                      <m:sub>
                        <m:r>
                          <m:rPr>
                            <m:sty m:val="p"/>
                          </m:rPr>
                          <a:rPr lang="en-US" sz="1600" b="0" i="0" smtClean="0">
                            <a:latin typeface="Cambria Math" panose="02040503050406030204" pitchFamily="18" charset="0"/>
                            <a:ea typeface="Cambria Math" panose="02040503050406030204" pitchFamily="18" charset="0"/>
                            <a:cs typeface="Times New Roman" panose="02020603050405020304" pitchFamily="18" charset="0"/>
                          </a:rPr>
                          <m:t>R</m:t>
                        </m:r>
                      </m:sub>
                    </m:sSub>
                    <m:r>
                      <a:rPr lang="en-US" sz="1600" b="0" i="0" smtClean="0">
                        <a:latin typeface="Cambria Math" panose="02040503050406030204" pitchFamily="18" charset="0"/>
                        <a:ea typeface="Cambria Math" panose="02040503050406030204" pitchFamily="18" charset="0"/>
                        <a:cs typeface="Times New Roman" panose="02020603050405020304" pitchFamily="18" charset="0"/>
                      </a:rPr>
                      <m:t>.</m:t>
                    </m:r>
                    <m:func>
                      <m:funcPr>
                        <m:ctrlPr>
                          <a:rPr lang="en-US" sz="1600" b="0" i="1" smtClean="0">
                            <a:latin typeface="Cambria Math" panose="02040503050406030204" pitchFamily="18" charset="0"/>
                            <a:ea typeface="Cambria Math" panose="02040503050406030204" pitchFamily="18" charset="0"/>
                            <a:cs typeface="Times New Roman" panose="02020603050405020304" pitchFamily="18" charset="0"/>
                          </a:rPr>
                        </m:ctrlPr>
                      </m:funcPr>
                      <m:fName>
                        <m:r>
                          <m:rPr>
                            <m:sty m:val="p"/>
                          </m:rPr>
                          <a:rPr lang="en-US" sz="1600" b="0" i="0" smtClean="0">
                            <a:latin typeface="Cambria Math" panose="02040503050406030204" pitchFamily="18" charset="0"/>
                            <a:ea typeface="Cambria Math" panose="02040503050406030204" pitchFamily="18" charset="0"/>
                            <a:cs typeface="Times New Roman" panose="02020603050405020304" pitchFamily="18" charset="0"/>
                          </a:rPr>
                          <m:t>cosh</m:t>
                        </m:r>
                      </m:fName>
                      <m:e>
                        <m:d>
                          <m:dPr>
                            <m:ctrlPr>
                              <a:rPr lang="en-US" sz="1600" b="0" i="1" smtClean="0">
                                <a:latin typeface="Cambria Math" panose="02040503050406030204" pitchFamily="18" charset="0"/>
                                <a:ea typeface="Cambria Math" panose="02040503050406030204" pitchFamily="18" charset="0"/>
                                <a:cs typeface="Times New Roman" panose="02020603050405020304" pitchFamily="18" charset="0"/>
                              </a:rPr>
                            </m:ctrlPr>
                          </m:dPr>
                          <m:e>
                            <m:r>
                              <a:rPr lang="en-US" sz="1600" b="0" i="1" smtClean="0">
                                <a:latin typeface="Cambria Math" panose="02040503050406030204" pitchFamily="18" charset="0"/>
                                <a:ea typeface="Cambria Math" panose="02040503050406030204" pitchFamily="18" charset="0"/>
                                <a:cs typeface="Times New Roman" panose="02020603050405020304" pitchFamily="18" charset="0"/>
                              </a:rPr>
                              <m:t>𝛾</m:t>
                            </m:r>
                            <m:r>
                              <a:rPr lang="en-US" sz="1600" b="0" i="1" smtClean="0">
                                <a:latin typeface="Cambria Math" panose="02040503050406030204" pitchFamily="18" charset="0"/>
                                <a:ea typeface="Cambria Math" panose="02040503050406030204" pitchFamily="18" charset="0"/>
                                <a:cs typeface="Times New Roman" panose="02020603050405020304" pitchFamily="18" charset="0"/>
                              </a:rPr>
                              <m:t>𝑥</m:t>
                            </m:r>
                          </m:e>
                        </m:d>
                      </m:e>
                    </m:func>
                    <m:r>
                      <a:rPr lang="en-US" sz="1600" b="0" i="1"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sz="1600" b="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US" sz="1600" b="0" i="1" smtClean="0">
                            <a:latin typeface="Cambria Math" panose="02040503050406030204" pitchFamily="18" charset="0"/>
                            <a:ea typeface="Cambria Math" panose="02040503050406030204" pitchFamily="18" charset="0"/>
                            <a:cs typeface="Times New Roman" panose="02020603050405020304" pitchFamily="18" charset="0"/>
                          </a:rPr>
                          <m:t>𝑍</m:t>
                        </m:r>
                      </m:e>
                      <m:sub>
                        <m:r>
                          <a:rPr lang="en-US" sz="1600" b="0" i="1" smtClean="0">
                            <a:latin typeface="Cambria Math" panose="02040503050406030204" pitchFamily="18" charset="0"/>
                            <a:ea typeface="Cambria Math" panose="02040503050406030204" pitchFamily="18" charset="0"/>
                            <a:cs typeface="Times New Roman" panose="02020603050405020304" pitchFamily="18" charset="0"/>
                          </a:rPr>
                          <m:t>𝑐</m:t>
                        </m:r>
                      </m:sub>
                    </m:sSub>
                    <m:sSub>
                      <m:sSubPr>
                        <m:ctrlPr>
                          <a:rPr lang="en-US" sz="1600" b="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US" sz="1600" b="0" i="1" smtClean="0">
                            <a:latin typeface="Cambria Math" panose="02040503050406030204" pitchFamily="18" charset="0"/>
                            <a:ea typeface="Cambria Math" panose="02040503050406030204" pitchFamily="18" charset="0"/>
                            <a:cs typeface="Times New Roman" panose="02020603050405020304" pitchFamily="18" charset="0"/>
                          </a:rPr>
                          <m:t>𝐼</m:t>
                        </m:r>
                      </m:e>
                      <m:sub>
                        <m:r>
                          <a:rPr lang="en-US" sz="1600" b="0" i="1" smtClean="0">
                            <a:latin typeface="Cambria Math" panose="02040503050406030204" pitchFamily="18" charset="0"/>
                            <a:ea typeface="Cambria Math" panose="02040503050406030204" pitchFamily="18" charset="0"/>
                            <a:cs typeface="Times New Roman" panose="02020603050405020304" pitchFamily="18" charset="0"/>
                          </a:rPr>
                          <m:t>𝑅</m:t>
                        </m:r>
                      </m:sub>
                    </m:sSub>
                    <m:r>
                      <a:rPr lang="en-US" sz="1600" b="0" i="1" smtClean="0">
                        <a:latin typeface="Cambria Math" panose="02040503050406030204" pitchFamily="18" charset="0"/>
                        <a:ea typeface="Cambria Math" panose="02040503050406030204" pitchFamily="18" charset="0"/>
                        <a:cs typeface="Times New Roman" panose="02020603050405020304" pitchFamily="18" charset="0"/>
                      </a:rPr>
                      <m:t>.</m:t>
                    </m:r>
                    <m:r>
                      <m:rPr>
                        <m:sty m:val="p"/>
                      </m:rPr>
                      <a:rPr lang="en-US" sz="1600" b="0" i="0" smtClean="0">
                        <a:latin typeface="Cambria Math" panose="02040503050406030204" pitchFamily="18" charset="0"/>
                        <a:ea typeface="Cambria Math" panose="02040503050406030204" pitchFamily="18" charset="0"/>
                        <a:cs typeface="Times New Roman" panose="02020603050405020304" pitchFamily="18" charset="0"/>
                      </a:rPr>
                      <m:t>sinh</m:t>
                    </m:r>
                    <m:r>
                      <a:rPr lang="en-US" sz="1600" b="0" i="1" smtClean="0">
                        <a:latin typeface="Cambria Math" panose="02040503050406030204" pitchFamily="18" charset="0"/>
                        <a:ea typeface="Cambria Math" panose="02040503050406030204" pitchFamily="18" charset="0"/>
                        <a:cs typeface="Times New Roman" panose="02020603050405020304" pitchFamily="18" charset="0"/>
                      </a:rPr>
                      <m:t>⁡(</m:t>
                    </m:r>
                    <m:r>
                      <a:rPr lang="en-US" sz="1600" b="0" i="1" smtClean="0">
                        <a:latin typeface="Cambria Math" panose="02040503050406030204" pitchFamily="18" charset="0"/>
                        <a:ea typeface="Cambria Math" panose="02040503050406030204" pitchFamily="18" charset="0"/>
                        <a:cs typeface="Times New Roman" panose="02020603050405020304" pitchFamily="18" charset="0"/>
                      </a:rPr>
                      <m:t>𝛾</m:t>
                    </m:r>
                    <m:r>
                      <a:rPr lang="en-US" sz="1600" b="0" i="1" smtClean="0">
                        <a:latin typeface="Cambria Math" panose="02040503050406030204" pitchFamily="18" charset="0"/>
                        <a:ea typeface="Cambria Math" panose="02040503050406030204" pitchFamily="18" charset="0"/>
                        <a:cs typeface="Times New Roman" panose="02020603050405020304" pitchFamily="18" charset="0"/>
                      </a:rPr>
                      <m:t>𝑥</m:t>
                    </m:r>
                    <m:r>
                      <a:rPr lang="en-US" sz="1600" b="0" i="1" smtClean="0">
                        <a:latin typeface="Cambria Math" panose="02040503050406030204" pitchFamily="18" charset="0"/>
                        <a:ea typeface="Cambria Math" panose="02040503050406030204" pitchFamily="18" charset="0"/>
                        <a:cs typeface="Times New Roman" panose="02020603050405020304" pitchFamily="18" charset="0"/>
                      </a:rPr>
                      <m:t>)</m:t>
                    </m:r>
                  </m:oMath>
                </a14:m>
                <a:r>
                  <a:rPr lang="en-US" sz="1600" b="0" dirty="0">
                    <a:latin typeface="Cambria Math" panose="02040503050406030204" pitchFamily="18" charset="0"/>
                    <a:ea typeface="Cambria Math" panose="02040503050406030204" pitchFamily="18" charset="0"/>
                    <a:cs typeface="Times New Roman" panose="02020603050405020304" pitchFamily="18" charset="0"/>
                  </a:rPr>
                  <a:t>………(4)</a:t>
                </a:r>
              </a:p>
              <a:p>
                <a:pPr marL="0" indent="0" algn="ctr">
                  <a:buNone/>
                </a:pPr>
                <a:endParaRPr lang="en-US" sz="1600" b="0" dirty="0">
                  <a:latin typeface="Cambria Math" panose="02040503050406030204" pitchFamily="18" charset="0"/>
                  <a:ea typeface="Cambria Math" panose="02040503050406030204" pitchFamily="18" charset="0"/>
                  <a:cs typeface="Times New Roman" panose="02020603050405020304" pitchFamily="18" charset="0"/>
                </a:endParaRPr>
              </a:p>
              <a:p>
                <a:pPr marL="0" indent="0" algn="ctr">
                  <a:buNone/>
                </a:pPr>
                <a14:m>
                  <m:oMath xmlns:m="http://schemas.openxmlformats.org/officeDocument/2006/math">
                    <m:r>
                      <a:rPr lang="en-US" sz="1600" b="0" i="1" smtClean="0">
                        <a:latin typeface="Cambria Math" panose="02040503050406030204" pitchFamily="18" charset="0"/>
                        <a:ea typeface="Cambria Math" panose="02040503050406030204" pitchFamily="18" charset="0"/>
                        <a:cs typeface="Times New Roman" panose="02020603050405020304" pitchFamily="18" charset="0"/>
                      </a:rPr>
                      <m:t>𝐼</m:t>
                    </m:r>
                    <m:d>
                      <m:dPr>
                        <m:ctrlPr>
                          <a:rPr lang="en-US" sz="1600" b="0" i="1" smtClean="0">
                            <a:latin typeface="Cambria Math" panose="02040503050406030204" pitchFamily="18" charset="0"/>
                            <a:ea typeface="Cambria Math" panose="02040503050406030204" pitchFamily="18" charset="0"/>
                            <a:cs typeface="Times New Roman" panose="02020603050405020304" pitchFamily="18" charset="0"/>
                          </a:rPr>
                        </m:ctrlPr>
                      </m:dPr>
                      <m:e>
                        <m:r>
                          <a:rPr lang="en-US" sz="1600" b="0" i="1" smtClean="0">
                            <a:latin typeface="Cambria Math" panose="02040503050406030204" pitchFamily="18" charset="0"/>
                            <a:ea typeface="Cambria Math" panose="02040503050406030204" pitchFamily="18" charset="0"/>
                            <a:cs typeface="Times New Roman" panose="02020603050405020304" pitchFamily="18" charset="0"/>
                          </a:rPr>
                          <m:t>𝑥</m:t>
                        </m:r>
                      </m:e>
                    </m:d>
                    <m:r>
                      <a:rPr lang="en-US" sz="1600" b="0" i="1" smtClean="0">
                        <a:latin typeface="Cambria Math" panose="02040503050406030204" pitchFamily="18" charset="0"/>
                        <a:ea typeface="Cambria Math" panose="02040503050406030204" pitchFamily="18" charset="0"/>
                        <a:cs typeface="Times New Roman" panose="02020603050405020304" pitchFamily="18" charset="0"/>
                      </a:rPr>
                      <m:t>=</m:t>
                    </m:r>
                    <m:f>
                      <m:fPr>
                        <m:ctrlPr>
                          <a:rPr lang="en-US" sz="1600" b="0" i="1" smtClean="0">
                            <a:latin typeface="Cambria Math" panose="02040503050406030204" pitchFamily="18" charset="0"/>
                            <a:ea typeface="Cambria Math" panose="02040503050406030204" pitchFamily="18" charset="0"/>
                            <a:cs typeface="Times New Roman" panose="02020603050405020304" pitchFamily="18" charset="0"/>
                          </a:rPr>
                        </m:ctrlPr>
                      </m:fPr>
                      <m:num>
                        <m:sSub>
                          <m:sSubPr>
                            <m:ctrlPr>
                              <a:rPr lang="en-US" sz="1600" b="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US" sz="1600" b="0" i="1" smtClean="0">
                                <a:latin typeface="Cambria Math" panose="02040503050406030204" pitchFamily="18" charset="0"/>
                                <a:ea typeface="Cambria Math" panose="02040503050406030204" pitchFamily="18" charset="0"/>
                                <a:cs typeface="Times New Roman" panose="02020603050405020304" pitchFamily="18" charset="0"/>
                              </a:rPr>
                              <m:t>𝑉</m:t>
                            </m:r>
                          </m:e>
                          <m:sub>
                            <m:r>
                              <a:rPr lang="en-US" sz="1600" b="0" i="1" smtClean="0">
                                <a:latin typeface="Cambria Math" panose="02040503050406030204" pitchFamily="18" charset="0"/>
                                <a:ea typeface="Cambria Math" panose="02040503050406030204" pitchFamily="18" charset="0"/>
                                <a:cs typeface="Times New Roman" panose="02020603050405020304" pitchFamily="18" charset="0"/>
                              </a:rPr>
                              <m:t>𝑅</m:t>
                            </m:r>
                          </m:sub>
                        </m:sSub>
                      </m:num>
                      <m:den>
                        <m:sSub>
                          <m:sSubPr>
                            <m:ctrlPr>
                              <a:rPr lang="en-US" sz="1600" b="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US" sz="1600" b="0" i="1" smtClean="0">
                                <a:latin typeface="Cambria Math" panose="02040503050406030204" pitchFamily="18" charset="0"/>
                                <a:ea typeface="Cambria Math" panose="02040503050406030204" pitchFamily="18" charset="0"/>
                                <a:cs typeface="Times New Roman" panose="02020603050405020304" pitchFamily="18" charset="0"/>
                              </a:rPr>
                              <m:t>𝑍</m:t>
                            </m:r>
                          </m:e>
                          <m:sub>
                            <m:r>
                              <a:rPr lang="en-US" sz="1600" b="0" i="1" smtClean="0">
                                <a:latin typeface="Cambria Math" panose="02040503050406030204" pitchFamily="18" charset="0"/>
                                <a:ea typeface="Cambria Math" panose="02040503050406030204" pitchFamily="18" charset="0"/>
                                <a:cs typeface="Times New Roman" panose="02020603050405020304" pitchFamily="18" charset="0"/>
                              </a:rPr>
                              <m:t>𝑐</m:t>
                            </m:r>
                          </m:sub>
                        </m:sSub>
                      </m:den>
                    </m:f>
                    <m:r>
                      <a:rPr lang="en-US" sz="1600" b="0" i="1" smtClean="0">
                        <a:latin typeface="Cambria Math" panose="02040503050406030204" pitchFamily="18" charset="0"/>
                        <a:ea typeface="Cambria Math" panose="02040503050406030204" pitchFamily="18" charset="0"/>
                        <a:cs typeface="Times New Roman" panose="02020603050405020304" pitchFamily="18" charset="0"/>
                      </a:rPr>
                      <m:t>.</m:t>
                    </m:r>
                    <m:f>
                      <m:fPr>
                        <m:ctrlPr>
                          <a:rPr lang="en-US" sz="1600" b="0" i="1" smtClean="0">
                            <a:latin typeface="Cambria Math" panose="02040503050406030204" pitchFamily="18" charset="0"/>
                            <a:ea typeface="Cambria Math" panose="02040503050406030204" pitchFamily="18" charset="0"/>
                            <a:cs typeface="Times New Roman" panose="02020603050405020304" pitchFamily="18" charset="0"/>
                          </a:rPr>
                        </m:ctrlPr>
                      </m:fPr>
                      <m:num>
                        <m:sSup>
                          <m:sSupPr>
                            <m:ctrlPr>
                              <a:rPr lang="en-US" sz="1600" b="0" i="1" smtClean="0">
                                <a:latin typeface="Cambria Math" panose="02040503050406030204" pitchFamily="18" charset="0"/>
                                <a:ea typeface="Cambria Math" panose="02040503050406030204" pitchFamily="18" charset="0"/>
                                <a:cs typeface="Times New Roman" panose="02020603050405020304" pitchFamily="18" charset="0"/>
                              </a:rPr>
                            </m:ctrlPr>
                          </m:sSupPr>
                          <m:e>
                            <m:r>
                              <a:rPr lang="en-US" sz="1600" b="0" i="1" smtClean="0">
                                <a:latin typeface="Cambria Math" panose="02040503050406030204" pitchFamily="18" charset="0"/>
                                <a:ea typeface="Cambria Math" panose="02040503050406030204" pitchFamily="18" charset="0"/>
                                <a:cs typeface="Times New Roman" panose="02020603050405020304" pitchFamily="18" charset="0"/>
                              </a:rPr>
                              <m:t>𝑒</m:t>
                            </m:r>
                          </m:e>
                          <m:sup>
                            <m:r>
                              <a:rPr lang="en-US" sz="1600" b="0" i="1" smtClean="0">
                                <a:latin typeface="Cambria Math" panose="02040503050406030204" pitchFamily="18" charset="0"/>
                                <a:ea typeface="Cambria Math" panose="02040503050406030204" pitchFamily="18" charset="0"/>
                                <a:cs typeface="Times New Roman" panose="02020603050405020304" pitchFamily="18" charset="0"/>
                              </a:rPr>
                              <m:t>𝛾</m:t>
                            </m:r>
                            <m:r>
                              <a:rPr lang="en-US" sz="1600" b="0" i="1" smtClean="0">
                                <a:latin typeface="Cambria Math" panose="02040503050406030204" pitchFamily="18" charset="0"/>
                                <a:ea typeface="Cambria Math" panose="02040503050406030204" pitchFamily="18" charset="0"/>
                                <a:cs typeface="Times New Roman" panose="02020603050405020304" pitchFamily="18" charset="0"/>
                              </a:rPr>
                              <m:t>𝑥</m:t>
                            </m:r>
                          </m:sup>
                        </m:sSup>
                        <m:r>
                          <a:rPr lang="en-US" sz="1600" b="0" i="1" smtClean="0">
                            <a:latin typeface="Cambria Math" panose="02040503050406030204" pitchFamily="18" charset="0"/>
                            <a:ea typeface="Cambria Math" panose="02040503050406030204" pitchFamily="18" charset="0"/>
                            <a:cs typeface="Times New Roman" panose="02020603050405020304" pitchFamily="18" charset="0"/>
                          </a:rPr>
                          <m:t>−</m:t>
                        </m:r>
                        <m:sSup>
                          <m:sSupPr>
                            <m:ctrlPr>
                              <a:rPr lang="en-US" sz="1600" b="0" i="1" smtClean="0">
                                <a:latin typeface="Cambria Math" panose="02040503050406030204" pitchFamily="18" charset="0"/>
                                <a:ea typeface="Cambria Math" panose="02040503050406030204" pitchFamily="18" charset="0"/>
                                <a:cs typeface="Times New Roman" panose="02020603050405020304" pitchFamily="18" charset="0"/>
                              </a:rPr>
                            </m:ctrlPr>
                          </m:sSupPr>
                          <m:e>
                            <m:r>
                              <a:rPr lang="en-US" sz="1600" b="0" i="1" smtClean="0">
                                <a:latin typeface="Cambria Math" panose="02040503050406030204" pitchFamily="18" charset="0"/>
                                <a:ea typeface="Cambria Math" panose="02040503050406030204" pitchFamily="18" charset="0"/>
                                <a:cs typeface="Times New Roman" panose="02020603050405020304" pitchFamily="18" charset="0"/>
                              </a:rPr>
                              <m:t>𝑒</m:t>
                            </m:r>
                          </m:e>
                          <m:sup>
                            <m:r>
                              <a:rPr lang="en-US" sz="1600" b="0" i="1" smtClean="0">
                                <a:latin typeface="Cambria Math" panose="02040503050406030204" pitchFamily="18" charset="0"/>
                                <a:ea typeface="Cambria Math" panose="02040503050406030204" pitchFamily="18" charset="0"/>
                                <a:cs typeface="Times New Roman" panose="02020603050405020304" pitchFamily="18" charset="0"/>
                              </a:rPr>
                              <m:t>−</m:t>
                            </m:r>
                            <m:r>
                              <a:rPr lang="en-US" sz="1600" b="0" i="1" smtClean="0">
                                <a:latin typeface="Cambria Math" panose="02040503050406030204" pitchFamily="18" charset="0"/>
                                <a:ea typeface="Cambria Math" panose="02040503050406030204" pitchFamily="18" charset="0"/>
                                <a:cs typeface="Times New Roman" panose="02020603050405020304" pitchFamily="18" charset="0"/>
                              </a:rPr>
                              <m:t>𝛾</m:t>
                            </m:r>
                            <m:r>
                              <a:rPr lang="en-US" sz="1600" b="0" i="1" smtClean="0">
                                <a:latin typeface="Cambria Math" panose="02040503050406030204" pitchFamily="18" charset="0"/>
                                <a:ea typeface="Cambria Math" panose="02040503050406030204" pitchFamily="18" charset="0"/>
                                <a:cs typeface="Times New Roman" panose="02020603050405020304" pitchFamily="18" charset="0"/>
                              </a:rPr>
                              <m:t>𝑥</m:t>
                            </m:r>
                          </m:sup>
                        </m:sSup>
                      </m:num>
                      <m:den>
                        <m:r>
                          <a:rPr lang="en-US" sz="1600" b="0" i="1" smtClean="0">
                            <a:latin typeface="Cambria Math" panose="02040503050406030204" pitchFamily="18" charset="0"/>
                            <a:ea typeface="Cambria Math" panose="02040503050406030204" pitchFamily="18" charset="0"/>
                            <a:cs typeface="Times New Roman" panose="02020603050405020304" pitchFamily="18" charset="0"/>
                          </a:rPr>
                          <m:t>2</m:t>
                        </m:r>
                      </m:den>
                    </m:f>
                    <m:r>
                      <a:rPr lang="en-US" sz="1600" b="0" i="1"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sz="1600" b="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US" sz="1600" b="0" i="1" smtClean="0">
                            <a:latin typeface="Cambria Math" panose="02040503050406030204" pitchFamily="18" charset="0"/>
                            <a:ea typeface="Cambria Math" panose="02040503050406030204" pitchFamily="18" charset="0"/>
                            <a:cs typeface="Times New Roman" panose="02020603050405020304" pitchFamily="18" charset="0"/>
                          </a:rPr>
                          <m:t>𝐼</m:t>
                        </m:r>
                      </m:e>
                      <m:sub>
                        <m:r>
                          <a:rPr lang="en-US" sz="1600" b="0" i="1" smtClean="0">
                            <a:latin typeface="Cambria Math" panose="02040503050406030204" pitchFamily="18" charset="0"/>
                            <a:ea typeface="Cambria Math" panose="02040503050406030204" pitchFamily="18" charset="0"/>
                            <a:cs typeface="Times New Roman" panose="02020603050405020304" pitchFamily="18" charset="0"/>
                          </a:rPr>
                          <m:t>𝑅</m:t>
                        </m:r>
                      </m:sub>
                    </m:sSub>
                    <m:f>
                      <m:fPr>
                        <m:ctrlPr>
                          <a:rPr lang="en-US" sz="1600" i="1">
                            <a:latin typeface="Cambria Math" panose="02040503050406030204" pitchFamily="18" charset="0"/>
                            <a:ea typeface="Cambria Math" panose="02040503050406030204" pitchFamily="18" charset="0"/>
                            <a:cs typeface="Times New Roman" panose="02020603050405020304" pitchFamily="18" charset="0"/>
                          </a:rPr>
                        </m:ctrlPr>
                      </m:fPr>
                      <m:num>
                        <m:sSup>
                          <m:sSupPr>
                            <m:ctrlPr>
                              <a:rPr lang="en-US" sz="1600" b="0" i="1" smtClean="0">
                                <a:latin typeface="Cambria Math" panose="02040503050406030204" pitchFamily="18" charset="0"/>
                                <a:ea typeface="Cambria Math" panose="02040503050406030204" pitchFamily="18" charset="0"/>
                                <a:cs typeface="Times New Roman" panose="02020603050405020304" pitchFamily="18" charset="0"/>
                              </a:rPr>
                            </m:ctrlPr>
                          </m:sSupPr>
                          <m:e>
                            <m:r>
                              <a:rPr lang="en-US" sz="1600" b="0" i="1" smtClean="0">
                                <a:latin typeface="Cambria Math" panose="02040503050406030204" pitchFamily="18" charset="0"/>
                                <a:ea typeface="Cambria Math" panose="02040503050406030204" pitchFamily="18" charset="0"/>
                                <a:cs typeface="Times New Roman" panose="02020603050405020304" pitchFamily="18" charset="0"/>
                              </a:rPr>
                              <m:t>𝑒</m:t>
                            </m:r>
                          </m:e>
                          <m:sup>
                            <m:r>
                              <a:rPr lang="en-US" sz="1600" b="0" i="1" smtClean="0">
                                <a:latin typeface="Cambria Math" panose="02040503050406030204" pitchFamily="18" charset="0"/>
                                <a:ea typeface="Cambria Math" panose="02040503050406030204" pitchFamily="18" charset="0"/>
                                <a:cs typeface="Times New Roman" panose="02020603050405020304" pitchFamily="18" charset="0"/>
                              </a:rPr>
                              <m:t>𝛾</m:t>
                            </m:r>
                            <m:r>
                              <a:rPr lang="en-US" sz="1600" b="0" i="1" smtClean="0">
                                <a:latin typeface="Cambria Math" panose="02040503050406030204" pitchFamily="18" charset="0"/>
                                <a:ea typeface="Cambria Math" panose="02040503050406030204" pitchFamily="18" charset="0"/>
                                <a:cs typeface="Times New Roman" panose="02020603050405020304" pitchFamily="18" charset="0"/>
                              </a:rPr>
                              <m:t>𝑥</m:t>
                            </m:r>
                          </m:sup>
                        </m:sSup>
                        <m:r>
                          <a:rPr lang="en-US" sz="1600" b="0" i="1" smtClean="0">
                            <a:latin typeface="Cambria Math" panose="02040503050406030204" pitchFamily="18" charset="0"/>
                            <a:ea typeface="Cambria Math" panose="02040503050406030204" pitchFamily="18" charset="0"/>
                            <a:cs typeface="Times New Roman" panose="02020603050405020304" pitchFamily="18" charset="0"/>
                          </a:rPr>
                          <m:t>+</m:t>
                        </m:r>
                        <m:sSup>
                          <m:sSupPr>
                            <m:ctrlPr>
                              <a:rPr lang="en-US" sz="1600" b="0" i="1" smtClean="0">
                                <a:latin typeface="Cambria Math" panose="02040503050406030204" pitchFamily="18" charset="0"/>
                                <a:ea typeface="Cambria Math" panose="02040503050406030204" pitchFamily="18" charset="0"/>
                                <a:cs typeface="Times New Roman" panose="02020603050405020304" pitchFamily="18" charset="0"/>
                              </a:rPr>
                            </m:ctrlPr>
                          </m:sSupPr>
                          <m:e>
                            <m:r>
                              <a:rPr lang="en-US" sz="1600" b="0" i="1" smtClean="0">
                                <a:latin typeface="Cambria Math" panose="02040503050406030204" pitchFamily="18" charset="0"/>
                                <a:ea typeface="Cambria Math" panose="02040503050406030204" pitchFamily="18" charset="0"/>
                                <a:cs typeface="Times New Roman" panose="02020603050405020304" pitchFamily="18" charset="0"/>
                              </a:rPr>
                              <m:t>𝑒</m:t>
                            </m:r>
                          </m:e>
                          <m:sup>
                            <m:r>
                              <a:rPr lang="en-US" sz="1600" b="0" i="1" smtClean="0">
                                <a:latin typeface="Cambria Math" panose="02040503050406030204" pitchFamily="18" charset="0"/>
                                <a:ea typeface="Cambria Math" panose="02040503050406030204" pitchFamily="18" charset="0"/>
                                <a:cs typeface="Times New Roman" panose="02020603050405020304" pitchFamily="18" charset="0"/>
                              </a:rPr>
                              <m:t>−</m:t>
                            </m:r>
                            <m:r>
                              <a:rPr lang="en-US" sz="1600" b="0" i="1" smtClean="0">
                                <a:latin typeface="Cambria Math" panose="02040503050406030204" pitchFamily="18" charset="0"/>
                                <a:ea typeface="Cambria Math" panose="02040503050406030204" pitchFamily="18" charset="0"/>
                                <a:cs typeface="Times New Roman" panose="02020603050405020304" pitchFamily="18" charset="0"/>
                              </a:rPr>
                              <m:t>𝛾</m:t>
                            </m:r>
                            <m:r>
                              <a:rPr lang="en-US" sz="1600" b="0" i="1" smtClean="0">
                                <a:latin typeface="Cambria Math" panose="02040503050406030204" pitchFamily="18" charset="0"/>
                                <a:ea typeface="Cambria Math" panose="02040503050406030204" pitchFamily="18" charset="0"/>
                                <a:cs typeface="Times New Roman" panose="02020603050405020304" pitchFamily="18" charset="0"/>
                              </a:rPr>
                              <m:t>𝑥</m:t>
                            </m:r>
                          </m:sup>
                        </m:sSup>
                      </m:num>
                      <m:den>
                        <m:r>
                          <a:rPr lang="en-US" sz="1600" i="1">
                            <a:latin typeface="Cambria Math" panose="02040503050406030204" pitchFamily="18" charset="0"/>
                            <a:ea typeface="Cambria Math" panose="02040503050406030204" pitchFamily="18" charset="0"/>
                            <a:cs typeface="Times New Roman" panose="02020603050405020304" pitchFamily="18" charset="0"/>
                          </a:rPr>
                          <m:t>2</m:t>
                        </m:r>
                      </m:den>
                    </m:f>
                    <m:r>
                      <a:rPr lang="en-US" sz="1600" b="0" i="1" smtClean="0">
                        <a:latin typeface="Cambria Math" panose="02040503050406030204" pitchFamily="18" charset="0"/>
                        <a:ea typeface="Cambria Math" panose="02040503050406030204" pitchFamily="18" charset="0"/>
                        <a:cs typeface="Times New Roman" panose="02020603050405020304" pitchFamily="18" charset="0"/>
                      </a:rPr>
                      <m:t>   ⟹  </m:t>
                    </m:r>
                    <m:f>
                      <m:fPr>
                        <m:ctrlPr>
                          <a:rPr lang="en-US" sz="1600" b="0" i="1" smtClean="0">
                            <a:latin typeface="Cambria Math" panose="02040503050406030204" pitchFamily="18" charset="0"/>
                            <a:ea typeface="Cambria Math" panose="02040503050406030204" pitchFamily="18" charset="0"/>
                            <a:cs typeface="Times New Roman" panose="02020603050405020304" pitchFamily="18" charset="0"/>
                          </a:rPr>
                        </m:ctrlPr>
                      </m:fPr>
                      <m:num>
                        <m:sSub>
                          <m:sSubPr>
                            <m:ctrlPr>
                              <a:rPr lang="en-US" sz="1600" b="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US" sz="1600" b="0" i="1" smtClean="0">
                                <a:latin typeface="Cambria Math" panose="02040503050406030204" pitchFamily="18" charset="0"/>
                                <a:ea typeface="Cambria Math" panose="02040503050406030204" pitchFamily="18" charset="0"/>
                                <a:cs typeface="Times New Roman" panose="02020603050405020304" pitchFamily="18" charset="0"/>
                              </a:rPr>
                              <m:t>𝑉</m:t>
                            </m:r>
                          </m:e>
                          <m:sub>
                            <m:r>
                              <a:rPr lang="en-US" sz="1600" b="0" i="1" smtClean="0">
                                <a:latin typeface="Cambria Math" panose="02040503050406030204" pitchFamily="18" charset="0"/>
                                <a:ea typeface="Cambria Math" panose="02040503050406030204" pitchFamily="18" charset="0"/>
                                <a:cs typeface="Times New Roman" panose="02020603050405020304" pitchFamily="18" charset="0"/>
                              </a:rPr>
                              <m:t>𝑅</m:t>
                            </m:r>
                          </m:sub>
                        </m:sSub>
                      </m:num>
                      <m:den>
                        <m:sSub>
                          <m:sSubPr>
                            <m:ctrlPr>
                              <a:rPr lang="en-US" sz="1600" b="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US" sz="1600" b="0" i="1" smtClean="0">
                                <a:latin typeface="Cambria Math" panose="02040503050406030204" pitchFamily="18" charset="0"/>
                                <a:ea typeface="Cambria Math" panose="02040503050406030204" pitchFamily="18" charset="0"/>
                                <a:cs typeface="Times New Roman" panose="02020603050405020304" pitchFamily="18" charset="0"/>
                              </a:rPr>
                              <m:t>𝑍</m:t>
                            </m:r>
                          </m:e>
                          <m:sub>
                            <m:r>
                              <a:rPr lang="en-US" sz="1600" b="0" i="1" smtClean="0">
                                <a:latin typeface="Cambria Math" panose="02040503050406030204" pitchFamily="18" charset="0"/>
                                <a:ea typeface="Cambria Math" panose="02040503050406030204" pitchFamily="18" charset="0"/>
                                <a:cs typeface="Times New Roman" panose="02020603050405020304" pitchFamily="18" charset="0"/>
                              </a:rPr>
                              <m:t>𝑐</m:t>
                            </m:r>
                          </m:sub>
                        </m:sSub>
                      </m:den>
                    </m:f>
                    <m:func>
                      <m:funcPr>
                        <m:ctrlPr>
                          <a:rPr lang="en-US" sz="1600" b="0" i="1" smtClean="0">
                            <a:latin typeface="Cambria Math" panose="02040503050406030204" pitchFamily="18" charset="0"/>
                            <a:ea typeface="Cambria Math" panose="02040503050406030204" pitchFamily="18" charset="0"/>
                            <a:cs typeface="Times New Roman" panose="02020603050405020304" pitchFamily="18" charset="0"/>
                          </a:rPr>
                        </m:ctrlPr>
                      </m:funcPr>
                      <m:fName>
                        <m:r>
                          <m:rPr>
                            <m:sty m:val="p"/>
                          </m:rPr>
                          <a:rPr lang="en-US" sz="1600" b="0" i="0" smtClean="0">
                            <a:latin typeface="Cambria Math" panose="02040503050406030204" pitchFamily="18" charset="0"/>
                            <a:ea typeface="Cambria Math" panose="02040503050406030204" pitchFamily="18" charset="0"/>
                            <a:cs typeface="Times New Roman" panose="02020603050405020304" pitchFamily="18" charset="0"/>
                          </a:rPr>
                          <m:t>sinh</m:t>
                        </m:r>
                      </m:fName>
                      <m:e>
                        <m:d>
                          <m:dPr>
                            <m:ctrlPr>
                              <a:rPr lang="en-US" sz="1600" b="0" i="1" smtClean="0">
                                <a:latin typeface="Cambria Math" panose="02040503050406030204" pitchFamily="18" charset="0"/>
                                <a:ea typeface="Cambria Math" panose="02040503050406030204" pitchFamily="18" charset="0"/>
                                <a:cs typeface="Times New Roman" panose="02020603050405020304" pitchFamily="18" charset="0"/>
                              </a:rPr>
                            </m:ctrlPr>
                          </m:dPr>
                          <m:e>
                            <m:r>
                              <a:rPr lang="en-US" sz="1600" b="0" i="1" smtClean="0">
                                <a:latin typeface="Cambria Math" panose="02040503050406030204" pitchFamily="18" charset="0"/>
                                <a:ea typeface="Cambria Math" panose="02040503050406030204" pitchFamily="18" charset="0"/>
                                <a:cs typeface="Times New Roman" panose="02020603050405020304" pitchFamily="18" charset="0"/>
                              </a:rPr>
                              <m:t>𝛾</m:t>
                            </m:r>
                            <m:r>
                              <a:rPr lang="en-US" sz="1600" b="0" i="1" smtClean="0">
                                <a:latin typeface="Cambria Math" panose="02040503050406030204" pitchFamily="18" charset="0"/>
                                <a:ea typeface="Cambria Math" panose="02040503050406030204" pitchFamily="18" charset="0"/>
                                <a:cs typeface="Times New Roman" panose="02020603050405020304" pitchFamily="18" charset="0"/>
                              </a:rPr>
                              <m:t>𝑥</m:t>
                            </m:r>
                          </m:e>
                        </m:d>
                      </m:e>
                    </m:func>
                    <m:r>
                      <a:rPr lang="en-US" sz="1600" b="0" i="1"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sz="1600" b="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US" sz="1600" b="0" i="1" smtClean="0">
                            <a:latin typeface="Cambria Math" panose="02040503050406030204" pitchFamily="18" charset="0"/>
                            <a:ea typeface="Cambria Math" panose="02040503050406030204" pitchFamily="18" charset="0"/>
                            <a:cs typeface="Times New Roman" panose="02020603050405020304" pitchFamily="18" charset="0"/>
                          </a:rPr>
                          <m:t>𝐼</m:t>
                        </m:r>
                      </m:e>
                      <m:sub>
                        <m:r>
                          <a:rPr lang="en-US" sz="1600" b="0" i="1" smtClean="0">
                            <a:latin typeface="Cambria Math" panose="02040503050406030204" pitchFamily="18" charset="0"/>
                            <a:ea typeface="Cambria Math" panose="02040503050406030204" pitchFamily="18" charset="0"/>
                            <a:cs typeface="Times New Roman" panose="02020603050405020304" pitchFamily="18" charset="0"/>
                          </a:rPr>
                          <m:t>𝑅</m:t>
                        </m:r>
                      </m:sub>
                    </m:sSub>
                    <m:r>
                      <a:rPr lang="en-US" sz="1600" b="0" i="1" smtClean="0">
                        <a:latin typeface="Cambria Math" panose="02040503050406030204" pitchFamily="18" charset="0"/>
                        <a:ea typeface="Cambria Math" panose="02040503050406030204" pitchFamily="18" charset="0"/>
                        <a:cs typeface="Times New Roman" panose="02020603050405020304" pitchFamily="18" charset="0"/>
                      </a:rPr>
                      <m:t>.</m:t>
                    </m:r>
                    <m:r>
                      <m:rPr>
                        <m:sty m:val="p"/>
                      </m:rPr>
                      <a:rPr lang="en-US" sz="1600" b="0" i="0" smtClean="0">
                        <a:latin typeface="Cambria Math" panose="02040503050406030204" pitchFamily="18" charset="0"/>
                        <a:ea typeface="Cambria Math" panose="02040503050406030204" pitchFamily="18" charset="0"/>
                        <a:cs typeface="Times New Roman" panose="02020603050405020304" pitchFamily="18" charset="0"/>
                      </a:rPr>
                      <m:t>cosh</m:t>
                    </m:r>
                    <m:r>
                      <a:rPr lang="en-US" sz="1600" b="0" i="1" smtClean="0">
                        <a:latin typeface="Cambria Math" panose="02040503050406030204" pitchFamily="18" charset="0"/>
                        <a:ea typeface="Cambria Math" panose="02040503050406030204" pitchFamily="18" charset="0"/>
                        <a:cs typeface="Times New Roman" panose="02020603050405020304" pitchFamily="18" charset="0"/>
                      </a:rPr>
                      <m:t>⁡(</m:t>
                    </m:r>
                    <m:r>
                      <a:rPr lang="en-US" sz="1600" b="0" i="1" smtClean="0">
                        <a:latin typeface="Cambria Math" panose="02040503050406030204" pitchFamily="18" charset="0"/>
                        <a:ea typeface="Cambria Math" panose="02040503050406030204" pitchFamily="18" charset="0"/>
                        <a:cs typeface="Times New Roman" panose="02020603050405020304" pitchFamily="18" charset="0"/>
                      </a:rPr>
                      <m:t>𝛾</m:t>
                    </m:r>
                    <m:r>
                      <a:rPr lang="en-US" sz="1600" b="0" i="1" smtClean="0">
                        <a:latin typeface="Cambria Math" panose="02040503050406030204" pitchFamily="18" charset="0"/>
                        <a:ea typeface="Cambria Math" panose="02040503050406030204" pitchFamily="18" charset="0"/>
                        <a:cs typeface="Times New Roman" panose="02020603050405020304" pitchFamily="18" charset="0"/>
                      </a:rPr>
                      <m:t>𝑥</m:t>
                    </m:r>
                    <m:r>
                      <a:rPr lang="en-US" sz="1600" b="0" i="1" smtClean="0">
                        <a:latin typeface="Cambria Math" panose="02040503050406030204" pitchFamily="18" charset="0"/>
                        <a:ea typeface="Cambria Math" panose="02040503050406030204" pitchFamily="18" charset="0"/>
                        <a:cs typeface="Times New Roman" panose="02020603050405020304" pitchFamily="18" charset="0"/>
                      </a:rPr>
                      <m:t>)</m:t>
                    </m:r>
                  </m:oMath>
                </a14:m>
                <a:r>
                  <a:rPr lang="en-US" sz="1600" b="0" dirty="0">
                    <a:latin typeface="Cambria Math" panose="02040503050406030204" pitchFamily="18" charset="0"/>
                    <a:ea typeface="Cambria Math" panose="02040503050406030204" pitchFamily="18" charset="0"/>
                    <a:cs typeface="Times New Roman" panose="02020603050405020304" pitchFamily="18" charset="0"/>
                  </a:rPr>
                  <a:t>………..(5)</a:t>
                </a:r>
              </a:p>
              <a:p>
                <a:pPr marL="0" indent="0">
                  <a:buFont typeface="Arial" panose="020B0604020202020204" pitchFamily="34" charset="0"/>
                  <a:buNone/>
                </a:pPr>
                <a:endParaRPr lang="en-US" sz="1600" dirty="0">
                  <a:latin typeface="Cambria Math" panose="02040503050406030204" pitchFamily="18" charset="0"/>
                  <a:ea typeface="Cambria Math" panose="02040503050406030204" pitchFamily="18" charset="0"/>
                  <a:cs typeface="Times New Roman" panose="02020603050405020304" pitchFamily="18" charset="0"/>
                </a:endParaRPr>
              </a:p>
              <a:p>
                <a:pPr marL="0" indent="0">
                  <a:buFont typeface="Arial" panose="020B0604020202020204" pitchFamily="34" charset="0"/>
                  <a:buNone/>
                </a:pPr>
                <a:r>
                  <a:rPr lang="en-US" sz="1600" dirty="0">
                    <a:latin typeface="Cambria Math" panose="02040503050406030204" pitchFamily="18" charset="0"/>
                    <a:ea typeface="Cambria Math" panose="02040503050406030204" pitchFamily="18" charset="0"/>
                    <a:cs typeface="Times New Roman" panose="02020603050405020304" pitchFamily="18" charset="0"/>
                  </a:rPr>
                  <a:t>At </a:t>
                </a:r>
                <a14:m>
                  <m:oMath xmlns:m="http://schemas.openxmlformats.org/officeDocument/2006/math">
                    <m:r>
                      <a:rPr lang="en-US" sz="1600" b="0" i="1" smtClean="0">
                        <a:latin typeface="Cambria Math" panose="02040503050406030204" pitchFamily="18" charset="0"/>
                        <a:ea typeface="Cambria Math" panose="02040503050406030204" pitchFamily="18" charset="0"/>
                        <a:cs typeface="Times New Roman" panose="02020603050405020304" pitchFamily="18" charset="0"/>
                      </a:rPr>
                      <m:t>𝑥</m:t>
                    </m:r>
                    <m:r>
                      <a:rPr lang="en-US" sz="1600" b="0" i="1" smtClean="0">
                        <a:latin typeface="Cambria Math" panose="02040503050406030204" pitchFamily="18" charset="0"/>
                        <a:ea typeface="Cambria Math" panose="02040503050406030204" pitchFamily="18" charset="0"/>
                        <a:cs typeface="Times New Roman" panose="02020603050405020304" pitchFamily="18" charset="0"/>
                      </a:rPr>
                      <m:t>=</m:t>
                    </m:r>
                    <m:r>
                      <a:rPr lang="en-US" sz="1600" b="0" i="1" smtClean="0">
                        <a:latin typeface="Cambria Math" panose="02040503050406030204" pitchFamily="18" charset="0"/>
                        <a:ea typeface="Cambria Math" panose="02040503050406030204" pitchFamily="18" charset="0"/>
                        <a:cs typeface="Times New Roman" panose="02020603050405020304" pitchFamily="18" charset="0"/>
                      </a:rPr>
                      <m:t>𝑙</m:t>
                    </m:r>
                    <m:r>
                      <a:rPr lang="en-US" sz="1600" b="0" i="1" smtClean="0">
                        <a:latin typeface="Cambria Math" panose="02040503050406030204" pitchFamily="18" charset="0"/>
                        <a:ea typeface="Cambria Math" panose="02040503050406030204" pitchFamily="18" charset="0"/>
                        <a:cs typeface="Times New Roman" panose="02020603050405020304" pitchFamily="18" charset="0"/>
                      </a:rPr>
                      <m:t>;</m:t>
                    </m:r>
                    <m:r>
                      <a:rPr lang="en-US" sz="1600" b="0" i="1" smtClean="0">
                        <a:latin typeface="Cambria Math" panose="02040503050406030204" pitchFamily="18" charset="0"/>
                        <a:ea typeface="Cambria Math" panose="02040503050406030204" pitchFamily="18" charset="0"/>
                        <a:cs typeface="Times New Roman" panose="02020603050405020304" pitchFamily="18" charset="0"/>
                      </a:rPr>
                      <m:t>𝑉</m:t>
                    </m:r>
                    <m:d>
                      <m:dPr>
                        <m:ctrlPr>
                          <a:rPr lang="en-US" sz="1600" b="0" i="1" smtClean="0">
                            <a:latin typeface="Cambria Math" panose="02040503050406030204" pitchFamily="18" charset="0"/>
                            <a:ea typeface="Cambria Math" panose="02040503050406030204" pitchFamily="18" charset="0"/>
                            <a:cs typeface="Times New Roman" panose="02020603050405020304" pitchFamily="18" charset="0"/>
                          </a:rPr>
                        </m:ctrlPr>
                      </m:dPr>
                      <m:e>
                        <m:r>
                          <a:rPr lang="en-US" sz="1600" b="0" i="1" smtClean="0">
                            <a:latin typeface="Cambria Math" panose="02040503050406030204" pitchFamily="18" charset="0"/>
                            <a:ea typeface="Cambria Math" panose="02040503050406030204" pitchFamily="18" charset="0"/>
                            <a:cs typeface="Times New Roman" panose="02020603050405020304" pitchFamily="18" charset="0"/>
                          </a:rPr>
                          <m:t>𝑙</m:t>
                        </m:r>
                      </m:e>
                    </m:d>
                    <m:r>
                      <a:rPr lang="en-US" sz="1600" b="0" i="1"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sz="1600" b="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US" sz="1600" b="0" i="1" smtClean="0">
                            <a:latin typeface="Cambria Math" panose="02040503050406030204" pitchFamily="18" charset="0"/>
                            <a:ea typeface="Cambria Math" panose="02040503050406030204" pitchFamily="18" charset="0"/>
                            <a:cs typeface="Times New Roman" panose="02020603050405020304" pitchFamily="18" charset="0"/>
                          </a:rPr>
                          <m:t>𝑉</m:t>
                        </m:r>
                      </m:e>
                      <m:sub>
                        <m:r>
                          <a:rPr lang="en-US" sz="1600" b="0" i="1" smtClean="0">
                            <a:latin typeface="Cambria Math" panose="02040503050406030204" pitchFamily="18" charset="0"/>
                            <a:ea typeface="Cambria Math" panose="02040503050406030204" pitchFamily="18" charset="0"/>
                            <a:cs typeface="Times New Roman" panose="02020603050405020304" pitchFamily="18" charset="0"/>
                          </a:rPr>
                          <m:t>𝑆</m:t>
                        </m:r>
                      </m:sub>
                    </m:sSub>
                    <m:r>
                      <a:rPr lang="en-US" sz="1600" b="0" i="1" smtClean="0">
                        <a:latin typeface="Cambria Math" panose="02040503050406030204" pitchFamily="18" charset="0"/>
                        <a:ea typeface="Cambria Math" panose="02040503050406030204" pitchFamily="18" charset="0"/>
                        <a:cs typeface="Times New Roman" panose="02020603050405020304" pitchFamily="18" charset="0"/>
                      </a:rPr>
                      <m:t>, </m:t>
                    </m:r>
                    <m:r>
                      <a:rPr lang="en-US" sz="1600" b="0" i="1" smtClean="0">
                        <a:latin typeface="Cambria Math" panose="02040503050406030204" pitchFamily="18" charset="0"/>
                        <a:ea typeface="Cambria Math" panose="02040503050406030204" pitchFamily="18" charset="0"/>
                        <a:cs typeface="Times New Roman" panose="02020603050405020304" pitchFamily="18" charset="0"/>
                      </a:rPr>
                      <m:t>𝑎𝑛𝑑</m:t>
                    </m:r>
                    <m:r>
                      <a:rPr lang="en-US" sz="1600" b="0" i="1" smtClean="0">
                        <a:latin typeface="Cambria Math" panose="02040503050406030204" pitchFamily="18" charset="0"/>
                        <a:ea typeface="Cambria Math" panose="02040503050406030204" pitchFamily="18" charset="0"/>
                        <a:cs typeface="Times New Roman" panose="02020603050405020304" pitchFamily="18" charset="0"/>
                      </a:rPr>
                      <m:t> </m:t>
                    </m:r>
                    <m:r>
                      <a:rPr lang="en-US" sz="1600" b="0" i="1" smtClean="0">
                        <a:latin typeface="Cambria Math" panose="02040503050406030204" pitchFamily="18" charset="0"/>
                        <a:ea typeface="Cambria Math" panose="02040503050406030204" pitchFamily="18" charset="0"/>
                        <a:cs typeface="Times New Roman" panose="02020603050405020304" pitchFamily="18" charset="0"/>
                      </a:rPr>
                      <m:t>𝐼</m:t>
                    </m:r>
                    <m:d>
                      <m:dPr>
                        <m:ctrlPr>
                          <a:rPr lang="en-US" sz="1600" b="0" i="1" smtClean="0">
                            <a:latin typeface="Cambria Math" panose="02040503050406030204" pitchFamily="18" charset="0"/>
                            <a:ea typeface="Cambria Math" panose="02040503050406030204" pitchFamily="18" charset="0"/>
                            <a:cs typeface="Times New Roman" panose="02020603050405020304" pitchFamily="18" charset="0"/>
                          </a:rPr>
                        </m:ctrlPr>
                      </m:dPr>
                      <m:e>
                        <m:r>
                          <a:rPr lang="en-US" sz="1600" b="0" i="1" smtClean="0">
                            <a:latin typeface="Cambria Math" panose="02040503050406030204" pitchFamily="18" charset="0"/>
                            <a:ea typeface="Cambria Math" panose="02040503050406030204" pitchFamily="18" charset="0"/>
                            <a:cs typeface="Times New Roman" panose="02020603050405020304" pitchFamily="18" charset="0"/>
                          </a:rPr>
                          <m:t>𝑙</m:t>
                        </m:r>
                      </m:e>
                    </m:d>
                    <m:r>
                      <a:rPr lang="en-US" sz="1600" b="0" i="1"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sz="1600" b="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US" sz="1600" b="0" i="1" smtClean="0">
                            <a:latin typeface="Cambria Math" panose="02040503050406030204" pitchFamily="18" charset="0"/>
                            <a:ea typeface="Cambria Math" panose="02040503050406030204" pitchFamily="18" charset="0"/>
                            <a:cs typeface="Times New Roman" panose="02020603050405020304" pitchFamily="18" charset="0"/>
                          </a:rPr>
                          <m:t>𝐼</m:t>
                        </m:r>
                      </m:e>
                      <m:sub>
                        <m:r>
                          <a:rPr lang="en-US" sz="1600" b="0" i="1" smtClean="0">
                            <a:latin typeface="Cambria Math" panose="02040503050406030204" pitchFamily="18" charset="0"/>
                            <a:ea typeface="Cambria Math" panose="02040503050406030204" pitchFamily="18" charset="0"/>
                            <a:cs typeface="Times New Roman" panose="02020603050405020304" pitchFamily="18" charset="0"/>
                          </a:rPr>
                          <m:t>𝑆</m:t>
                        </m:r>
                      </m:sub>
                    </m:sSub>
                    <m:r>
                      <a:rPr lang="en-US" sz="1600" b="0" i="1" smtClean="0">
                        <a:latin typeface="Cambria Math" panose="02040503050406030204" pitchFamily="18" charset="0"/>
                        <a:ea typeface="Cambria Math" panose="02040503050406030204" pitchFamily="18" charset="0"/>
                        <a:cs typeface="Times New Roman" panose="02020603050405020304" pitchFamily="18" charset="0"/>
                      </a:rPr>
                      <m:t>;</m:t>
                    </m:r>
                  </m:oMath>
                </a14:m>
                <a:endParaRPr lang="en-US" sz="1600" b="0" dirty="0">
                  <a:latin typeface="Cambria Math" panose="02040503050406030204" pitchFamily="18" charset="0"/>
                  <a:ea typeface="Cambria Math" panose="02040503050406030204" pitchFamily="18" charset="0"/>
                  <a:cs typeface="Times New Roman" panose="02020603050405020304" pitchFamily="18" charset="0"/>
                </a:endParaRPr>
              </a:p>
              <a:p>
                <a:pPr marL="0" indent="0" algn="ctr">
                  <a:buNone/>
                </a:pPr>
                <a14:m>
                  <m:oMath xmlns:m="http://schemas.openxmlformats.org/officeDocument/2006/math">
                    <m:sSub>
                      <m:sSubPr>
                        <m:ctrlPr>
                          <a:rPr lang="en-US" sz="1600" b="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US" sz="1600" b="0" i="1" smtClean="0">
                            <a:latin typeface="Cambria Math" panose="02040503050406030204" pitchFamily="18" charset="0"/>
                            <a:ea typeface="Cambria Math" panose="02040503050406030204" pitchFamily="18" charset="0"/>
                            <a:cs typeface="Times New Roman" panose="02020603050405020304" pitchFamily="18" charset="0"/>
                          </a:rPr>
                          <m:t>𝑉</m:t>
                        </m:r>
                      </m:e>
                      <m:sub>
                        <m:r>
                          <a:rPr lang="en-US" sz="1600" b="0" i="1" smtClean="0">
                            <a:latin typeface="Cambria Math" panose="02040503050406030204" pitchFamily="18" charset="0"/>
                            <a:ea typeface="Cambria Math" panose="02040503050406030204" pitchFamily="18" charset="0"/>
                            <a:cs typeface="Times New Roman" panose="02020603050405020304" pitchFamily="18" charset="0"/>
                          </a:rPr>
                          <m:t>𝑆</m:t>
                        </m:r>
                      </m:sub>
                    </m:sSub>
                    <m:r>
                      <a:rPr lang="en-US" sz="1600" b="0" i="1"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sz="1600" b="0" i="1" smtClean="0">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sz="1600" b="0" i="0" smtClean="0">
                            <a:latin typeface="Cambria Math" panose="02040503050406030204" pitchFamily="18" charset="0"/>
                            <a:ea typeface="Cambria Math" panose="02040503050406030204" pitchFamily="18" charset="0"/>
                            <a:cs typeface="Times New Roman" panose="02020603050405020304" pitchFamily="18" charset="0"/>
                          </a:rPr>
                          <m:t>V</m:t>
                        </m:r>
                      </m:e>
                      <m:sub>
                        <m:r>
                          <m:rPr>
                            <m:sty m:val="p"/>
                          </m:rPr>
                          <a:rPr lang="en-US" sz="1600" b="0" i="0" smtClean="0">
                            <a:latin typeface="Cambria Math" panose="02040503050406030204" pitchFamily="18" charset="0"/>
                            <a:ea typeface="Cambria Math" panose="02040503050406030204" pitchFamily="18" charset="0"/>
                            <a:cs typeface="Times New Roman" panose="02020603050405020304" pitchFamily="18" charset="0"/>
                          </a:rPr>
                          <m:t>R</m:t>
                        </m:r>
                      </m:sub>
                    </m:sSub>
                    <m:r>
                      <a:rPr lang="en-US" sz="1600" b="0" i="0" smtClean="0">
                        <a:latin typeface="Cambria Math" panose="02040503050406030204" pitchFamily="18" charset="0"/>
                        <a:ea typeface="Cambria Math" panose="02040503050406030204" pitchFamily="18" charset="0"/>
                        <a:cs typeface="Times New Roman" panose="02020603050405020304" pitchFamily="18" charset="0"/>
                      </a:rPr>
                      <m:t>.</m:t>
                    </m:r>
                    <m:func>
                      <m:funcPr>
                        <m:ctrlPr>
                          <a:rPr lang="en-US" sz="1600" b="0" i="1" smtClean="0">
                            <a:latin typeface="Cambria Math" panose="02040503050406030204" pitchFamily="18" charset="0"/>
                            <a:ea typeface="Cambria Math" panose="02040503050406030204" pitchFamily="18" charset="0"/>
                            <a:cs typeface="Times New Roman" panose="02020603050405020304" pitchFamily="18" charset="0"/>
                          </a:rPr>
                        </m:ctrlPr>
                      </m:funcPr>
                      <m:fName>
                        <m:r>
                          <m:rPr>
                            <m:sty m:val="p"/>
                          </m:rPr>
                          <a:rPr lang="en-US" sz="1600" b="0" i="0" smtClean="0">
                            <a:latin typeface="Cambria Math" panose="02040503050406030204" pitchFamily="18" charset="0"/>
                            <a:ea typeface="Cambria Math" panose="02040503050406030204" pitchFamily="18" charset="0"/>
                            <a:cs typeface="Times New Roman" panose="02020603050405020304" pitchFamily="18" charset="0"/>
                          </a:rPr>
                          <m:t>cosh</m:t>
                        </m:r>
                      </m:fName>
                      <m:e>
                        <m:d>
                          <m:dPr>
                            <m:ctrlPr>
                              <a:rPr lang="en-US" sz="1600" b="0" i="1" smtClean="0">
                                <a:latin typeface="Cambria Math" panose="02040503050406030204" pitchFamily="18" charset="0"/>
                                <a:ea typeface="Cambria Math" panose="02040503050406030204" pitchFamily="18" charset="0"/>
                                <a:cs typeface="Times New Roman" panose="02020603050405020304" pitchFamily="18" charset="0"/>
                              </a:rPr>
                            </m:ctrlPr>
                          </m:dPr>
                          <m:e>
                            <m:r>
                              <a:rPr lang="en-US" sz="1600" b="0" i="1" smtClean="0">
                                <a:latin typeface="Cambria Math" panose="02040503050406030204" pitchFamily="18" charset="0"/>
                                <a:ea typeface="Cambria Math" panose="02040503050406030204" pitchFamily="18" charset="0"/>
                                <a:cs typeface="Times New Roman" panose="02020603050405020304" pitchFamily="18" charset="0"/>
                              </a:rPr>
                              <m:t>𝛾</m:t>
                            </m:r>
                            <m:r>
                              <a:rPr lang="en-US" sz="1600" b="0" i="1" smtClean="0">
                                <a:latin typeface="Cambria Math" panose="02040503050406030204" pitchFamily="18" charset="0"/>
                                <a:ea typeface="Cambria Math" panose="02040503050406030204" pitchFamily="18" charset="0"/>
                                <a:cs typeface="Times New Roman" panose="02020603050405020304" pitchFamily="18" charset="0"/>
                              </a:rPr>
                              <m:t>𝑙</m:t>
                            </m:r>
                          </m:e>
                        </m:d>
                      </m:e>
                    </m:func>
                    <m:r>
                      <a:rPr lang="en-US" sz="1600" b="0" i="1"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sz="1600" b="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US" sz="1600" b="0" i="1" smtClean="0">
                            <a:latin typeface="Cambria Math" panose="02040503050406030204" pitchFamily="18" charset="0"/>
                            <a:ea typeface="Cambria Math" panose="02040503050406030204" pitchFamily="18" charset="0"/>
                            <a:cs typeface="Times New Roman" panose="02020603050405020304" pitchFamily="18" charset="0"/>
                          </a:rPr>
                          <m:t>𝑍</m:t>
                        </m:r>
                      </m:e>
                      <m:sub>
                        <m:r>
                          <a:rPr lang="en-US" sz="1600" b="0" i="1" smtClean="0">
                            <a:latin typeface="Cambria Math" panose="02040503050406030204" pitchFamily="18" charset="0"/>
                            <a:ea typeface="Cambria Math" panose="02040503050406030204" pitchFamily="18" charset="0"/>
                            <a:cs typeface="Times New Roman" panose="02020603050405020304" pitchFamily="18" charset="0"/>
                          </a:rPr>
                          <m:t>𝑐</m:t>
                        </m:r>
                      </m:sub>
                    </m:sSub>
                    <m:sSub>
                      <m:sSubPr>
                        <m:ctrlPr>
                          <a:rPr lang="en-US" sz="1600" b="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US" sz="1600" b="0" i="1" smtClean="0">
                            <a:latin typeface="Cambria Math" panose="02040503050406030204" pitchFamily="18" charset="0"/>
                            <a:ea typeface="Cambria Math" panose="02040503050406030204" pitchFamily="18" charset="0"/>
                            <a:cs typeface="Times New Roman" panose="02020603050405020304" pitchFamily="18" charset="0"/>
                          </a:rPr>
                          <m:t>𝐼</m:t>
                        </m:r>
                      </m:e>
                      <m:sub>
                        <m:r>
                          <a:rPr lang="en-US" sz="1600" b="0" i="1" smtClean="0">
                            <a:latin typeface="Cambria Math" panose="02040503050406030204" pitchFamily="18" charset="0"/>
                            <a:ea typeface="Cambria Math" panose="02040503050406030204" pitchFamily="18" charset="0"/>
                            <a:cs typeface="Times New Roman" panose="02020603050405020304" pitchFamily="18" charset="0"/>
                          </a:rPr>
                          <m:t>𝑅</m:t>
                        </m:r>
                      </m:sub>
                    </m:sSub>
                    <m:r>
                      <a:rPr lang="en-US" sz="1600" b="0" i="1" smtClean="0">
                        <a:latin typeface="Cambria Math" panose="02040503050406030204" pitchFamily="18" charset="0"/>
                        <a:ea typeface="Cambria Math" panose="02040503050406030204" pitchFamily="18" charset="0"/>
                        <a:cs typeface="Times New Roman" panose="02020603050405020304" pitchFamily="18" charset="0"/>
                      </a:rPr>
                      <m:t>.</m:t>
                    </m:r>
                    <m:r>
                      <m:rPr>
                        <m:sty m:val="p"/>
                      </m:rPr>
                      <a:rPr lang="en-US" sz="1600" b="0" i="0" smtClean="0">
                        <a:latin typeface="Cambria Math" panose="02040503050406030204" pitchFamily="18" charset="0"/>
                        <a:ea typeface="Cambria Math" panose="02040503050406030204" pitchFamily="18" charset="0"/>
                        <a:cs typeface="Times New Roman" panose="02020603050405020304" pitchFamily="18" charset="0"/>
                      </a:rPr>
                      <m:t>sinh</m:t>
                    </m:r>
                    <m:r>
                      <a:rPr lang="en-US" sz="1600" b="0" i="1" smtClean="0">
                        <a:latin typeface="Cambria Math" panose="02040503050406030204" pitchFamily="18" charset="0"/>
                        <a:ea typeface="Cambria Math" panose="02040503050406030204" pitchFamily="18" charset="0"/>
                        <a:cs typeface="Times New Roman" panose="02020603050405020304" pitchFamily="18" charset="0"/>
                      </a:rPr>
                      <m:t>⁡(</m:t>
                    </m:r>
                    <m:r>
                      <a:rPr lang="en-US" sz="1600" b="0" i="1" smtClean="0">
                        <a:latin typeface="Cambria Math" panose="02040503050406030204" pitchFamily="18" charset="0"/>
                        <a:ea typeface="Cambria Math" panose="02040503050406030204" pitchFamily="18" charset="0"/>
                        <a:cs typeface="Times New Roman" panose="02020603050405020304" pitchFamily="18" charset="0"/>
                      </a:rPr>
                      <m:t>𝛾</m:t>
                    </m:r>
                    <m:r>
                      <a:rPr lang="en-US" sz="1600" b="0" i="1" smtClean="0">
                        <a:latin typeface="Cambria Math" panose="02040503050406030204" pitchFamily="18" charset="0"/>
                        <a:ea typeface="Cambria Math" panose="02040503050406030204" pitchFamily="18" charset="0"/>
                        <a:cs typeface="Times New Roman" panose="02020603050405020304" pitchFamily="18" charset="0"/>
                      </a:rPr>
                      <m:t>𝑙</m:t>
                    </m:r>
                    <m:r>
                      <a:rPr lang="en-US" sz="1600" b="0" i="1" smtClean="0">
                        <a:latin typeface="Cambria Math" panose="02040503050406030204" pitchFamily="18" charset="0"/>
                        <a:ea typeface="Cambria Math" panose="02040503050406030204" pitchFamily="18" charset="0"/>
                        <a:cs typeface="Times New Roman" panose="02020603050405020304" pitchFamily="18" charset="0"/>
                      </a:rPr>
                      <m:t>)</m:t>
                    </m:r>
                  </m:oMath>
                </a14:m>
                <a:r>
                  <a:rPr lang="en-US" sz="1600" b="0" dirty="0">
                    <a:latin typeface="Cambria Math" panose="02040503050406030204" pitchFamily="18" charset="0"/>
                    <a:ea typeface="Cambria Math" panose="02040503050406030204" pitchFamily="18" charset="0"/>
                    <a:cs typeface="Times New Roman" panose="02020603050405020304" pitchFamily="18" charset="0"/>
                  </a:rPr>
                  <a:t>…… (6)</a:t>
                </a:r>
              </a:p>
              <a:p>
                <a:pPr marL="0" indent="0" algn="ctr">
                  <a:buNone/>
                </a:pPr>
                <a:endParaRPr lang="en-US" sz="1600" b="0" dirty="0">
                  <a:latin typeface="Cambria Math" panose="02040503050406030204" pitchFamily="18" charset="0"/>
                  <a:ea typeface="Cambria Math" panose="02040503050406030204" pitchFamily="18" charset="0"/>
                  <a:cs typeface="Times New Roman" panose="02020603050405020304" pitchFamily="18" charset="0"/>
                </a:endParaRPr>
              </a:p>
              <a:p>
                <a:pPr marL="0" indent="0" algn="ctr">
                  <a:buNone/>
                </a:pPr>
                <a14:m>
                  <m:oMath xmlns:m="http://schemas.openxmlformats.org/officeDocument/2006/math">
                    <m:sSub>
                      <m:sSubPr>
                        <m:ctrlPr>
                          <a:rPr lang="en-US" sz="1600" b="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US" sz="1600" b="0" i="1" smtClean="0">
                            <a:latin typeface="Cambria Math" panose="02040503050406030204" pitchFamily="18" charset="0"/>
                            <a:ea typeface="Cambria Math" panose="02040503050406030204" pitchFamily="18" charset="0"/>
                            <a:cs typeface="Times New Roman" panose="02020603050405020304" pitchFamily="18" charset="0"/>
                          </a:rPr>
                          <m:t>𝐼</m:t>
                        </m:r>
                      </m:e>
                      <m:sub>
                        <m:r>
                          <a:rPr lang="en-US" sz="1600" b="0" i="1" smtClean="0">
                            <a:latin typeface="Cambria Math" panose="02040503050406030204" pitchFamily="18" charset="0"/>
                            <a:ea typeface="Cambria Math" panose="02040503050406030204" pitchFamily="18" charset="0"/>
                            <a:cs typeface="Times New Roman" panose="02020603050405020304" pitchFamily="18" charset="0"/>
                          </a:rPr>
                          <m:t>𝑆</m:t>
                        </m:r>
                      </m:sub>
                    </m:sSub>
                    <m:r>
                      <a:rPr lang="en-US" sz="1600" b="0" i="1" smtClean="0">
                        <a:latin typeface="Cambria Math" panose="02040503050406030204" pitchFamily="18" charset="0"/>
                        <a:ea typeface="Cambria Math" panose="02040503050406030204" pitchFamily="18" charset="0"/>
                        <a:cs typeface="Times New Roman" panose="02020603050405020304" pitchFamily="18" charset="0"/>
                      </a:rPr>
                      <m:t>=</m:t>
                    </m:r>
                    <m:f>
                      <m:fPr>
                        <m:ctrlPr>
                          <a:rPr lang="en-US" sz="1600" b="0" i="1" smtClean="0">
                            <a:latin typeface="Cambria Math" panose="02040503050406030204" pitchFamily="18" charset="0"/>
                            <a:ea typeface="Cambria Math" panose="02040503050406030204" pitchFamily="18" charset="0"/>
                            <a:cs typeface="Times New Roman" panose="02020603050405020304" pitchFamily="18" charset="0"/>
                          </a:rPr>
                        </m:ctrlPr>
                      </m:fPr>
                      <m:num>
                        <m:sSub>
                          <m:sSubPr>
                            <m:ctrlPr>
                              <a:rPr lang="en-US" sz="1600" b="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US" sz="1600" b="0" i="1" smtClean="0">
                                <a:latin typeface="Cambria Math" panose="02040503050406030204" pitchFamily="18" charset="0"/>
                                <a:ea typeface="Cambria Math" panose="02040503050406030204" pitchFamily="18" charset="0"/>
                                <a:cs typeface="Times New Roman" panose="02020603050405020304" pitchFamily="18" charset="0"/>
                              </a:rPr>
                              <m:t>𝑉</m:t>
                            </m:r>
                          </m:e>
                          <m:sub>
                            <m:r>
                              <a:rPr lang="en-US" sz="1600" b="0" i="1" smtClean="0">
                                <a:latin typeface="Cambria Math" panose="02040503050406030204" pitchFamily="18" charset="0"/>
                                <a:ea typeface="Cambria Math" panose="02040503050406030204" pitchFamily="18" charset="0"/>
                                <a:cs typeface="Times New Roman" panose="02020603050405020304" pitchFamily="18" charset="0"/>
                              </a:rPr>
                              <m:t>𝑅</m:t>
                            </m:r>
                          </m:sub>
                        </m:sSub>
                      </m:num>
                      <m:den>
                        <m:sSub>
                          <m:sSubPr>
                            <m:ctrlPr>
                              <a:rPr lang="en-US" sz="1600" b="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US" sz="1600" b="0" i="1" smtClean="0">
                                <a:latin typeface="Cambria Math" panose="02040503050406030204" pitchFamily="18" charset="0"/>
                                <a:ea typeface="Cambria Math" panose="02040503050406030204" pitchFamily="18" charset="0"/>
                                <a:cs typeface="Times New Roman" panose="02020603050405020304" pitchFamily="18" charset="0"/>
                              </a:rPr>
                              <m:t>𝑍</m:t>
                            </m:r>
                          </m:e>
                          <m:sub>
                            <m:r>
                              <a:rPr lang="en-US" sz="1600" b="0" i="1" smtClean="0">
                                <a:latin typeface="Cambria Math" panose="02040503050406030204" pitchFamily="18" charset="0"/>
                                <a:ea typeface="Cambria Math" panose="02040503050406030204" pitchFamily="18" charset="0"/>
                                <a:cs typeface="Times New Roman" panose="02020603050405020304" pitchFamily="18" charset="0"/>
                              </a:rPr>
                              <m:t>𝑐</m:t>
                            </m:r>
                          </m:sub>
                        </m:sSub>
                      </m:den>
                    </m:f>
                    <m:func>
                      <m:funcPr>
                        <m:ctrlPr>
                          <a:rPr lang="en-US" sz="1600" b="0" i="1" smtClean="0">
                            <a:latin typeface="Cambria Math" panose="02040503050406030204" pitchFamily="18" charset="0"/>
                            <a:ea typeface="Cambria Math" panose="02040503050406030204" pitchFamily="18" charset="0"/>
                            <a:cs typeface="Times New Roman" panose="02020603050405020304" pitchFamily="18" charset="0"/>
                          </a:rPr>
                        </m:ctrlPr>
                      </m:funcPr>
                      <m:fName>
                        <m:r>
                          <m:rPr>
                            <m:sty m:val="p"/>
                          </m:rPr>
                          <a:rPr lang="en-US" sz="1600" b="0" i="0" smtClean="0">
                            <a:latin typeface="Cambria Math" panose="02040503050406030204" pitchFamily="18" charset="0"/>
                            <a:ea typeface="Cambria Math" panose="02040503050406030204" pitchFamily="18" charset="0"/>
                            <a:cs typeface="Times New Roman" panose="02020603050405020304" pitchFamily="18" charset="0"/>
                          </a:rPr>
                          <m:t>sinh</m:t>
                        </m:r>
                      </m:fName>
                      <m:e>
                        <m:d>
                          <m:dPr>
                            <m:ctrlPr>
                              <a:rPr lang="en-US" sz="1600" b="0" i="1" smtClean="0">
                                <a:latin typeface="Cambria Math" panose="02040503050406030204" pitchFamily="18" charset="0"/>
                                <a:ea typeface="Cambria Math" panose="02040503050406030204" pitchFamily="18" charset="0"/>
                                <a:cs typeface="Times New Roman" panose="02020603050405020304" pitchFamily="18" charset="0"/>
                              </a:rPr>
                            </m:ctrlPr>
                          </m:dPr>
                          <m:e>
                            <m:r>
                              <a:rPr lang="en-US" sz="1600" b="0" i="1" smtClean="0">
                                <a:latin typeface="Cambria Math" panose="02040503050406030204" pitchFamily="18" charset="0"/>
                                <a:ea typeface="Cambria Math" panose="02040503050406030204" pitchFamily="18" charset="0"/>
                                <a:cs typeface="Times New Roman" panose="02020603050405020304" pitchFamily="18" charset="0"/>
                              </a:rPr>
                              <m:t>𝛾</m:t>
                            </m:r>
                            <m:r>
                              <a:rPr lang="en-US" sz="1600" b="0" i="1" smtClean="0">
                                <a:latin typeface="Cambria Math" panose="02040503050406030204" pitchFamily="18" charset="0"/>
                                <a:ea typeface="Cambria Math" panose="02040503050406030204" pitchFamily="18" charset="0"/>
                                <a:cs typeface="Times New Roman" panose="02020603050405020304" pitchFamily="18" charset="0"/>
                              </a:rPr>
                              <m:t>𝑙</m:t>
                            </m:r>
                          </m:e>
                        </m:d>
                      </m:e>
                    </m:func>
                    <m:r>
                      <a:rPr lang="en-US" sz="1600" b="0" i="1"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sz="1600" b="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US" sz="1600" b="0" i="1" smtClean="0">
                            <a:latin typeface="Cambria Math" panose="02040503050406030204" pitchFamily="18" charset="0"/>
                            <a:ea typeface="Cambria Math" panose="02040503050406030204" pitchFamily="18" charset="0"/>
                            <a:cs typeface="Times New Roman" panose="02020603050405020304" pitchFamily="18" charset="0"/>
                          </a:rPr>
                          <m:t>𝐼</m:t>
                        </m:r>
                      </m:e>
                      <m:sub>
                        <m:r>
                          <a:rPr lang="en-US" sz="1600" b="0" i="1" smtClean="0">
                            <a:latin typeface="Cambria Math" panose="02040503050406030204" pitchFamily="18" charset="0"/>
                            <a:ea typeface="Cambria Math" panose="02040503050406030204" pitchFamily="18" charset="0"/>
                            <a:cs typeface="Times New Roman" panose="02020603050405020304" pitchFamily="18" charset="0"/>
                          </a:rPr>
                          <m:t>𝑅</m:t>
                        </m:r>
                      </m:sub>
                    </m:sSub>
                    <m:r>
                      <a:rPr lang="en-US" sz="1600" b="0" i="1" smtClean="0">
                        <a:latin typeface="Cambria Math" panose="02040503050406030204" pitchFamily="18" charset="0"/>
                        <a:ea typeface="Cambria Math" panose="02040503050406030204" pitchFamily="18" charset="0"/>
                        <a:cs typeface="Times New Roman" panose="02020603050405020304" pitchFamily="18" charset="0"/>
                      </a:rPr>
                      <m:t>.</m:t>
                    </m:r>
                    <m:r>
                      <m:rPr>
                        <m:sty m:val="p"/>
                      </m:rPr>
                      <a:rPr lang="en-US" sz="1600" b="0" i="0" smtClean="0">
                        <a:latin typeface="Cambria Math" panose="02040503050406030204" pitchFamily="18" charset="0"/>
                        <a:ea typeface="Cambria Math" panose="02040503050406030204" pitchFamily="18" charset="0"/>
                        <a:cs typeface="Times New Roman" panose="02020603050405020304" pitchFamily="18" charset="0"/>
                      </a:rPr>
                      <m:t>cosh</m:t>
                    </m:r>
                    <m:r>
                      <a:rPr lang="en-US" sz="1600" b="0" i="1" smtClean="0">
                        <a:latin typeface="Cambria Math" panose="02040503050406030204" pitchFamily="18" charset="0"/>
                        <a:ea typeface="Cambria Math" panose="02040503050406030204" pitchFamily="18" charset="0"/>
                        <a:cs typeface="Times New Roman" panose="02020603050405020304" pitchFamily="18" charset="0"/>
                      </a:rPr>
                      <m:t>⁡(</m:t>
                    </m:r>
                    <m:r>
                      <a:rPr lang="en-US" sz="1600" b="0" i="1" smtClean="0">
                        <a:latin typeface="Cambria Math" panose="02040503050406030204" pitchFamily="18" charset="0"/>
                        <a:ea typeface="Cambria Math" panose="02040503050406030204" pitchFamily="18" charset="0"/>
                        <a:cs typeface="Times New Roman" panose="02020603050405020304" pitchFamily="18" charset="0"/>
                      </a:rPr>
                      <m:t>𝛾</m:t>
                    </m:r>
                    <m:r>
                      <a:rPr lang="en-US" sz="1600" b="0" i="1" smtClean="0">
                        <a:latin typeface="Cambria Math" panose="02040503050406030204" pitchFamily="18" charset="0"/>
                        <a:ea typeface="Cambria Math" panose="02040503050406030204" pitchFamily="18" charset="0"/>
                        <a:cs typeface="Times New Roman" panose="02020603050405020304" pitchFamily="18" charset="0"/>
                      </a:rPr>
                      <m:t>𝑙</m:t>
                    </m:r>
                    <m:r>
                      <a:rPr lang="en-US" sz="1600" b="0" i="1" smtClean="0">
                        <a:latin typeface="Cambria Math" panose="02040503050406030204" pitchFamily="18" charset="0"/>
                        <a:ea typeface="Cambria Math" panose="02040503050406030204" pitchFamily="18" charset="0"/>
                        <a:cs typeface="Times New Roman" panose="02020603050405020304" pitchFamily="18" charset="0"/>
                      </a:rPr>
                      <m:t>)</m:t>
                    </m:r>
                  </m:oMath>
                </a14:m>
                <a:r>
                  <a:rPr lang="en-US" sz="1600" b="0" dirty="0">
                    <a:latin typeface="Cambria Math" panose="02040503050406030204" pitchFamily="18" charset="0"/>
                    <a:ea typeface="Cambria Math" panose="02040503050406030204" pitchFamily="18" charset="0"/>
                    <a:cs typeface="Times New Roman" panose="02020603050405020304" pitchFamily="18" charset="0"/>
                  </a:rPr>
                  <a:t>……..(7)</a:t>
                </a:r>
              </a:p>
              <a:p>
                <a:pPr marL="0" indent="0">
                  <a:buFont typeface="Arial" panose="020B0604020202020204" pitchFamily="34" charset="0"/>
                  <a:buNone/>
                </a:pPr>
                <a:endParaRPr lang="en-US" sz="1600" dirty="0">
                  <a:latin typeface="Cambria Math" panose="02040503050406030204" pitchFamily="18" charset="0"/>
                  <a:ea typeface="Cambria Math" panose="02040503050406030204" pitchFamily="18" charset="0"/>
                  <a:cs typeface="Times New Roman" panose="02020603050405020304" pitchFamily="18" charset="0"/>
                </a:endParaRPr>
              </a:p>
            </p:txBody>
          </p:sp>
        </mc:Choice>
        <mc:Fallback xmlns="">
          <p:sp>
            <p:nvSpPr>
              <p:cNvPr id="6" name="Content Placeholder 1">
                <a:extLst>
                  <a:ext uri="{FF2B5EF4-FFF2-40B4-BE49-F238E27FC236}">
                    <a16:creationId xmlns:a16="http://schemas.microsoft.com/office/drawing/2014/main" id="{AA5CEA53-FB6A-61DD-5B7E-0113C5175096}"/>
                  </a:ext>
                </a:extLst>
              </p:cNvPr>
              <p:cNvSpPr txBox="1">
                <a:spLocks noRot="1" noChangeAspect="1" noMove="1" noResize="1" noEditPoints="1" noAdjustHandles="1" noChangeArrowheads="1" noChangeShapeType="1" noTextEdit="1"/>
              </p:cNvSpPr>
              <p:nvPr/>
            </p:nvSpPr>
            <p:spPr>
              <a:xfrm>
                <a:off x="641546" y="3355225"/>
                <a:ext cx="7965864" cy="2841327"/>
              </a:xfrm>
              <a:prstGeom prst="rect">
                <a:avLst/>
              </a:prstGeom>
              <a:blipFill>
                <a:blip r:embed="rId4"/>
                <a:stretch>
                  <a:fillRect l="-318"/>
                </a:stretch>
              </a:blipFill>
            </p:spPr>
            <p:txBody>
              <a:bodyPr/>
              <a:lstStyle/>
              <a:p>
                <a:r>
                  <a:rPr lang="en-US">
                    <a:noFill/>
                  </a:rPr>
                  <a:t> </a:t>
                </a:r>
              </a:p>
            </p:txBody>
          </p:sp>
        </mc:Fallback>
      </mc:AlternateContent>
      <p:sp>
        <p:nvSpPr>
          <p:cNvPr id="8" name="Right Brace 7">
            <a:extLst>
              <a:ext uri="{FF2B5EF4-FFF2-40B4-BE49-F238E27FC236}">
                <a16:creationId xmlns:a16="http://schemas.microsoft.com/office/drawing/2014/main" id="{D78D8270-6105-073A-87C4-C147BBE0814E}"/>
              </a:ext>
            </a:extLst>
          </p:cNvPr>
          <p:cNvSpPr/>
          <p:nvPr/>
        </p:nvSpPr>
        <p:spPr>
          <a:xfrm>
            <a:off x="6186082" y="5073206"/>
            <a:ext cx="579664" cy="955221"/>
          </a:xfrm>
          <a:prstGeom prst="rightBrace">
            <a:avLst>
              <a:gd name="adj1" fmla="val 36002"/>
              <a:gd name="adj2" fmla="val 49145"/>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IN"/>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D1D18A40-2D08-84D4-0DF9-7AB24C109B68}"/>
                  </a:ext>
                </a:extLst>
              </p:cNvPr>
              <p:cNvSpPr txBox="1"/>
              <p:nvPr/>
            </p:nvSpPr>
            <p:spPr>
              <a:xfrm>
                <a:off x="6485526" y="5267807"/>
                <a:ext cx="1925230" cy="6463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IN" sz="3600" i="1" smtClean="0">
                          <a:latin typeface="Cambria Math" panose="02040503050406030204" pitchFamily="18" charset="0"/>
                          <a:ea typeface="Cambria Math" panose="02040503050406030204" pitchFamily="18" charset="0"/>
                        </a:rPr>
                        <m:t>⟹</m:t>
                      </m:r>
                    </m:oMath>
                  </m:oMathPara>
                </a14:m>
                <a:endParaRPr lang="en-IN" sz="3600" dirty="0"/>
              </a:p>
            </p:txBody>
          </p:sp>
        </mc:Choice>
        <mc:Fallback xmlns="">
          <p:sp>
            <p:nvSpPr>
              <p:cNvPr id="9" name="TextBox 8">
                <a:extLst>
                  <a:ext uri="{FF2B5EF4-FFF2-40B4-BE49-F238E27FC236}">
                    <a16:creationId xmlns:a16="http://schemas.microsoft.com/office/drawing/2014/main" id="{D1D18A40-2D08-84D4-0DF9-7AB24C109B68}"/>
                  </a:ext>
                </a:extLst>
              </p:cNvPr>
              <p:cNvSpPr txBox="1">
                <a:spLocks noRot="1" noChangeAspect="1" noMove="1" noResize="1" noEditPoints="1" noAdjustHandles="1" noChangeArrowheads="1" noChangeShapeType="1" noTextEdit="1"/>
              </p:cNvSpPr>
              <p:nvPr/>
            </p:nvSpPr>
            <p:spPr>
              <a:xfrm>
                <a:off x="6485526" y="5267807"/>
                <a:ext cx="1925230" cy="646331"/>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B72E7AA9-2F7A-5C1E-C89E-889F4C2015D5}"/>
                  </a:ext>
                </a:extLst>
              </p:cNvPr>
              <p:cNvSpPr txBox="1"/>
              <p:nvPr/>
            </p:nvSpPr>
            <p:spPr>
              <a:xfrm>
                <a:off x="7658100" y="5153507"/>
                <a:ext cx="3480376" cy="8749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IN" sz="1600" i="1" smtClean="0">
                              <a:latin typeface="Cambria Math" panose="02040503050406030204" pitchFamily="18" charset="0"/>
                            </a:rPr>
                          </m:ctrlPr>
                        </m:dPr>
                        <m:e>
                          <m:m>
                            <m:mPr>
                              <m:mcs>
                                <m:mc>
                                  <m:mcPr>
                                    <m:count m:val="2"/>
                                    <m:mcJc m:val="center"/>
                                  </m:mcPr>
                                </m:mc>
                              </m:mcs>
                              <m:ctrlPr>
                                <a:rPr lang="en-IN" sz="1600" i="1" smtClean="0">
                                  <a:latin typeface="Cambria Math" panose="02040503050406030204" pitchFamily="18" charset="0"/>
                                </a:rPr>
                              </m:ctrlPr>
                            </m:mPr>
                            <m:mr>
                              <m:e>
                                <m:r>
                                  <m:rPr>
                                    <m:brk m:alnAt="7"/>
                                  </m:rPr>
                                  <a:rPr lang="en-US" sz="1600" b="0" i="1" smtClean="0">
                                    <a:latin typeface="Cambria Math" panose="02040503050406030204" pitchFamily="18" charset="0"/>
                                  </a:rPr>
                                  <m:t>𝐴</m:t>
                                </m:r>
                              </m:e>
                              <m:e>
                                <m:r>
                                  <a:rPr lang="en-US" sz="1600" b="0" i="1" smtClean="0">
                                    <a:latin typeface="Cambria Math" panose="02040503050406030204" pitchFamily="18" charset="0"/>
                                  </a:rPr>
                                  <m:t>𝐵</m:t>
                                </m:r>
                              </m:e>
                            </m:mr>
                            <m:mr>
                              <m:e>
                                <m:r>
                                  <a:rPr lang="en-US" sz="1600" b="0" i="1" smtClean="0">
                                    <a:latin typeface="Cambria Math" panose="02040503050406030204" pitchFamily="18" charset="0"/>
                                  </a:rPr>
                                  <m:t>𝐶</m:t>
                                </m:r>
                              </m:e>
                              <m:e>
                                <m:r>
                                  <a:rPr lang="en-US" sz="1600" b="0" i="1" smtClean="0">
                                    <a:latin typeface="Cambria Math" panose="02040503050406030204" pitchFamily="18" charset="0"/>
                                  </a:rPr>
                                  <m:t>𝐷</m:t>
                                </m:r>
                              </m:e>
                            </m:mr>
                          </m:m>
                        </m:e>
                      </m:d>
                      <m:r>
                        <a:rPr lang="en-US" sz="1600" b="0" i="1" smtClean="0">
                          <a:latin typeface="Cambria Math" panose="02040503050406030204" pitchFamily="18" charset="0"/>
                        </a:rPr>
                        <m:t>=</m:t>
                      </m:r>
                      <m:d>
                        <m:dPr>
                          <m:begChr m:val="["/>
                          <m:endChr m:val="]"/>
                          <m:ctrlPr>
                            <a:rPr lang="en-US" sz="1600" i="1" smtClean="0">
                              <a:latin typeface="Cambria Math" panose="02040503050406030204" pitchFamily="18" charset="0"/>
                            </a:rPr>
                          </m:ctrlPr>
                        </m:dPr>
                        <m:e>
                          <m:m>
                            <m:mPr>
                              <m:mcs>
                                <m:mc>
                                  <m:mcPr>
                                    <m:count m:val="2"/>
                                    <m:mcJc m:val="center"/>
                                  </m:mcPr>
                                </m:mc>
                              </m:mcs>
                              <m:ctrlPr>
                                <a:rPr lang="en-US" sz="1600" i="1" smtClean="0">
                                  <a:latin typeface="Cambria Math" panose="02040503050406030204" pitchFamily="18" charset="0"/>
                                </a:rPr>
                              </m:ctrlPr>
                            </m:mPr>
                            <m:mr>
                              <m:e>
                                <m:r>
                                  <m:rPr>
                                    <m:sty m:val="p"/>
                                    <m:brk m:alnAt="7"/>
                                  </m:rPr>
                                  <a:rPr lang="en-US" sz="1600" b="0" i="0" smtClean="0">
                                    <a:latin typeface="Cambria Math" panose="02040503050406030204" pitchFamily="18" charset="0"/>
                                  </a:rPr>
                                  <m:t>c</m:t>
                                </m:r>
                                <m:r>
                                  <m:rPr>
                                    <m:sty m:val="p"/>
                                  </m:rPr>
                                  <a:rPr lang="en-US" sz="1600" b="0" i="0" smtClean="0">
                                    <a:latin typeface="Cambria Math" panose="02040503050406030204" pitchFamily="18" charset="0"/>
                                  </a:rPr>
                                  <m:t>osh</m:t>
                                </m:r>
                                <m:r>
                                  <m:rPr>
                                    <m:brk m:alnAt="7"/>
                                  </m:rPr>
                                  <a:rPr lang="en-US" sz="1600" b="0" i="1" smtClean="0">
                                    <a:latin typeface="Cambria Math" panose="02040503050406030204" pitchFamily="18" charset="0"/>
                                  </a:rPr>
                                  <m:t>⁡</m:t>
                                </m:r>
                                <m:r>
                                  <a:rPr lang="en-US" sz="1600" b="0" i="1" smtClean="0">
                                    <a:latin typeface="Cambria Math" panose="02040503050406030204" pitchFamily="18" charset="0"/>
                                  </a:rPr>
                                  <m:t>(</m:t>
                                </m:r>
                                <m:r>
                                  <a:rPr lang="en-US" sz="1600" b="0" i="1" smtClean="0">
                                    <a:latin typeface="Cambria Math" panose="02040503050406030204" pitchFamily="18" charset="0"/>
                                  </a:rPr>
                                  <m:t>𝛾</m:t>
                                </m:r>
                                <m:r>
                                  <a:rPr lang="en-US" sz="1600" b="0" i="1" smtClean="0">
                                    <a:latin typeface="Cambria Math" panose="02040503050406030204" pitchFamily="18" charset="0"/>
                                  </a:rPr>
                                  <m:t>𝑙</m:t>
                                </m:r>
                                <m:r>
                                  <a:rPr lang="en-US" sz="1600" b="0" i="1" smtClean="0">
                                    <a:latin typeface="Cambria Math" panose="02040503050406030204" pitchFamily="18" charset="0"/>
                                  </a:rPr>
                                  <m:t>)</m:t>
                                </m:r>
                              </m:e>
                              <m:e>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𝑍</m:t>
                                    </m:r>
                                  </m:e>
                                  <m:sub>
                                    <m:r>
                                      <a:rPr lang="en-US" sz="1600" b="0" i="1" smtClean="0">
                                        <a:latin typeface="Cambria Math" panose="02040503050406030204" pitchFamily="18" charset="0"/>
                                      </a:rPr>
                                      <m:t>𝑐</m:t>
                                    </m:r>
                                  </m:sub>
                                </m:sSub>
                                <m:r>
                                  <a:rPr lang="en-US" sz="1600" b="0" i="0" smtClean="0">
                                    <a:latin typeface="Cambria Math" panose="02040503050406030204" pitchFamily="18" charset="0"/>
                                  </a:rPr>
                                  <m:t>.</m:t>
                                </m:r>
                                <m:r>
                                  <m:rPr>
                                    <m:sty m:val="p"/>
                                  </m:rPr>
                                  <a:rPr lang="en-US" sz="1600" b="0" i="0" smtClean="0">
                                    <a:latin typeface="Cambria Math" panose="02040503050406030204" pitchFamily="18" charset="0"/>
                                  </a:rPr>
                                  <m:t>sinh</m:t>
                                </m:r>
                                <m:r>
                                  <a:rPr lang="en-US" sz="1600" b="0" i="1" smtClean="0">
                                    <a:latin typeface="Cambria Math" panose="02040503050406030204" pitchFamily="18" charset="0"/>
                                  </a:rPr>
                                  <m:t>⁡(</m:t>
                                </m:r>
                                <m:r>
                                  <a:rPr lang="en-US" sz="1600" b="0" i="1" smtClean="0">
                                    <a:latin typeface="Cambria Math" panose="02040503050406030204" pitchFamily="18" charset="0"/>
                                  </a:rPr>
                                  <m:t>𝛾</m:t>
                                </m:r>
                                <m:r>
                                  <a:rPr lang="en-US" sz="1600" b="0" i="1" smtClean="0">
                                    <a:latin typeface="Cambria Math" panose="02040503050406030204" pitchFamily="18" charset="0"/>
                                  </a:rPr>
                                  <m:t>𝑙</m:t>
                                </m:r>
                                <m:r>
                                  <a:rPr lang="en-US" sz="1600" b="0" i="1" smtClean="0">
                                    <a:latin typeface="Cambria Math" panose="02040503050406030204" pitchFamily="18" charset="0"/>
                                  </a:rPr>
                                  <m:t>)</m:t>
                                </m:r>
                              </m:e>
                            </m:mr>
                            <m:mr>
                              <m:e>
                                <m:f>
                                  <m:fPr>
                                    <m:ctrlPr>
                                      <a:rPr lang="en-US" sz="1600" i="1" smtClean="0">
                                        <a:latin typeface="Cambria Math" panose="02040503050406030204" pitchFamily="18" charset="0"/>
                                      </a:rPr>
                                    </m:ctrlPr>
                                  </m:fPr>
                                  <m:num>
                                    <m:r>
                                      <a:rPr lang="en-US" sz="1600" b="0" i="1" smtClean="0">
                                        <a:latin typeface="Cambria Math" panose="02040503050406030204" pitchFamily="18" charset="0"/>
                                      </a:rPr>
                                      <m:t>1</m:t>
                                    </m:r>
                                  </m:num>
                                  <m:den>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𝑍</m:t>
                                        </m:r>
                                      </m:e>
                                      <m:sub>
                                        <m:r>
                                          <a:rPr lang="en-US" sz="1600" b="0" i="1" smtClean="0">
                                            <a:latin typeface="Cambria Math" panose="02040503050406030204" pitchFamily="18" charset="0"/>
                                          </a:rPr>
                                          <m:t>𝑐</m:t>
                                        </m:r>
                                      </m:sub>
                                    </m:sSub>
                                  </m:den>
                                </m:f>
                                <m:r>
                                  <m:rPr>
                                    <m:sty m:val="p"/>
                                  </m:rPr>
                                  <a:rPr lang="en-US" sz="1600" b="0" i="0" smtClean="0">
                                    <a:latin typeface="Cambria Math" panose="02040503050406030204" pitchFamily="18" charset="0"/>
                                  </a:rPr>
                                  <m:t>sinh</m:t>
                                </m:r>
                                <m:r>
                                  <a:rPr lang="en-US" sz="1600" b="0" i="1" smtClean="0">
                                    <a:latin typeface="Cambria Math" panose="02040503050406030204" pitchFamily="18" charset="0"/>
                                  </a:rPr>
                                  <m:t>⁡(</m:t>
                                </m:r>
                                <m:r>
                                  <a:rPr lang="en-US" sz="1600" b="0" i="1" smtClean="0">
                                    <a:latin typeface="Cambria Math" panose="02040503050406030204" pitchFamily="18" charset="0"/>
                                  </a:rPr>
                                  <m:t>𝛾</m:t>
                                </m:r>
                                <m:r>
                                  <a:rPr lang="en-US" sz="1600" b="0" i="1" smtClean="0">
                                    <a:latin typeface="Cambria Math" panose="02040503050406030204" pitchFamily="18" charset="0"/>
                                  </a:rPr>
                                  <m:t>𝑙</m:t>
                                </m:r>
                                <m:r>
                                  <a:rPr lang="en-US" sz="1600" b="0" i="1" smtClean="0">
                                    <a:latin typeface="Cambria Math" panose="02040503050406030204" pitchFamily="18" charset="0"/>
                                  </a:rPr>
                                  <m:t>)</m:t>
                                </m:r>
                              </m:e>
                              <m:e>
                                <m:r>
                                  <m:rPr>
                                    <m:sty m:val="p"/>
                                  </m:rPr>
                                  <a:rPr lang="en-US" sz="1600" b="0" i="0" smtClean="0">
                                    <a:latin typeface="Cambria Math" panose="02040503050406030204" pitchFamily="18" charset="0"/>
                                  </a:rPr>
                                  <m:t>cosh</m:t>
                                </m:r>
                                <m:r>
                                  <a:rPr lang="en-US" sz="1600" b="0" i="1" smtClean="0">
                                    <a:latin typeface="Cambria Math" panose="02040503050406030204" pitchFamily="18" charset="0"/>
                                  </a:rPr>
                                  <m:t>⁡(</m:t>
                                </m:r>
                                <m:r>
                                  <a:rPr lang="en-US" sz="1600" b="0" i="1" smtClean="0">
                                    <a:latin typeface="Cambria Math" panose="02040503050406030204" pitchFamily="18" charset="0"/>
                                  </a:rPr>
                                  <m:t>𝛾</m:t>
                                </m:r>
                                <m:r>
                                  <a:rPr lang="en-US" sz="1600" b="0" i="1" smtClean="0">
                                    <a:latin typeface="Cambria Math" panose="02040503050406030204" pitchFamily="18" charset="0"/>
                                  </a:rPr>
                                  <m:t>𝑙</m:t>
                                </m:r>
                                <m:r>
                                  <a:rPr lang="en-US" sz="1600" b="0" i="1" smtClean="0">
                                    <a:latin typeface="Cambria Math" panose="02040503050406030204" pitchFamily="18" charset="0"/>
                                  </a:rPr>
                                  <m:t>)</m:t>
                                </m:r>
                              </m:e>
                            </m:mr>
                          </m:m>
                        </m:e>
                      </m:d>
                    </m:oMath>
                  </m:oMathPara>
                </a14:m>
                <a:endParaRPr lang="en-IN" sz="2400" dirty="0"/>
              </a:p>
            </p:txBody>
          </p:sp>
        </mc:Choice>
        <mc:Fallback xmlns="">
          <p:sp>
            <p:nvSpPr>
              <p:cNvPr id="10" name="TextBox 9">
                <a:extLst>
                  <a:ext uri="{FF2B5EF4-FFF2-40B4-BE49-F238E27FC236}">
                    <a16:creationId xmlns:a16="http://schemas.microsoft.com/office/drawing/2014/main" id="{B72E7AA9-2F7A-5C1E-C89E-889F4C2015D5}"/>
                  </a:ext>
                </a:extLst>
              </p:cNvPr>
              <p:cNvSpPr txBox="1">
                <a:spLocks noRot="1" noChangeAspect="1" noMove="1" noResize="1" noEditPoints="1" noAdjustHandles="1" noChangeArrowheads="1" noChangeShapeType="1" noTextEdit="1"/>
              </p:cNvSpPr>
              <p:nvPr/>
            </p:nvSpPr>
            <p:spPr>
              <a:xfrm>
                <a:off x="7658100" y="5153507"/>
                <a:ext cx="3480376" cy="874920"/>
              </a:xfrm>
              <a:prstGeom prst="rect">
                <a:avLst/>
              </a:prstGeom>
              <a:blipFill>
                <a:blip r:embed="rId6"/>
                <a:stretch>
                  <a:fillRect/>
                </a:stretch>
              </a:blipFill>
            </p:spPr>
            <p:txBody>
              <a:bodyPr/>
              <a:lstStyle/>
              <a:p>
                <a:r>
                  <a:rPr lang="en-IN">
                    <a:noFill/>
                  </a:rPr>
                  <a:t> </a:t>
                </a:r>
              </a:p>
            </p:txBody>
          </p:sp>
        </mc:Fallback>
      </mc:AlternateContent>
    </p:spTree>
    <p:extLst>
      <p:ext uri="{BB962C8B-B14F-4D97-AF65-F5344CB8AC3E}">
        <p14:creationId xmlns:p14="http://schemas.microsoft.com/office/powerpoint/2010/main" val="10994004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0219C2-A6CC-5BFA-16AD-A170BDF2C296}"/>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E30D90F6-8A9F-453D-F80E-FE10F9100CBD}"/>
                  </a:ext>
                </a:extLst>
              </p:cNvPr>
              <p:cNvSpPr>
                <a:spLocks noGrp="1"/>
              </p:cNvSpPr>
              <p:nvPr>
                <p:ph idx="1"/>
              </p:nvPr>
            </p:nvSpPr>
            <p:spPr>
              <a:xfrm>
                <a:off x="641546" y="1041751"/>
                <a:ext cx="7969054" cy="5220255"/>
              </a:xfrm>
            </p:spPr>
            <p:txBody>
              <a:bodyPr>
                <a:normAutofit/>
              </a:bodyPr>
              <a:lstStyle/>
              <a:p>
                <a:pPr eaLnBrk="1" hangingPunct="1"/>
                <a:r>
                  <a:rPr lang="en-US" altLang="en-US" sz="1800" dirty="0">
                    <a:latin typeface="Times New Roman" panose="02020603050405020304" pitchFamily="18" charset="0"/>
                    <a:cs typeface="Times New Roman" panose="02020603050405020304" pitchFamily="18" charset="0"/>
                  </a:rPr>
                  <a:t>In long transmission lines and cables, receiving end voltage becomes greater than sending end during no-load or light load conditions. This effect is known as </a:t>
                </a:r>
                <a:r>
                  <a:rPr lang="en-US" altLang="en-US" sz="1800" i="1" dirty="0">
                    <a:latin typeface="Times New Roman" panose="02020603050405020304" pitchFamily="18" charset="0"/>
                    <a:cs typeface="Times New Roman" panose="02020603050405020304" pitchFamily="18" charset="0"/>
                  </a:rPr>
                  <a:t>Ferranti effect .</a:t>
                </a:r>
              </a:p>
              <a:p>
                <a:pPr eaLnBrk="1" hangingPunct="1"/>
                <a:r>
                  <a:rPr lang="en-US" altLang="en-US" sz="1800" dirty="0">
                    <a:latin typeface="Times New Roman" panose="02020603050405020304" pitchFamily="18" charset="0"/>
                    <a:cs typeface="Times New Roman" panose="02020603050405020304" pitchFamily="18" charset="0"/>
                  </a:rPr>
                  <a:t>This occurs due to high charging current.</a:t>
                </a:r>
              </a:p>
              <a:p>
                <a:pPr marL="0" indent="0" algn="ctr">
                  <a:buNone/>
                </a:pPr>
                <a14:m>
                  <m:oMath xmlns:m="http://schemas.openxmlformats.org/officeDocument/2006/math">
                    <m:sSub>
                      <m:sSubPr>
                        <m:ctrlPr>
                          <a:rPr lang="en-US" sz="1800" b="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b="0" i="1" smtClean="0">
                            <a:latin typeface="Cambria Math" panose="02040503050406030204" pitchFamily="18" charset="0"/>
                            <a:ea typeface="Cambria Math" panose="02040503050406030204" pitchFamily="18" charset="0"/>
                            <a:cs typeface="Times New Roman" panose="02020603050405020304" pitchFamily="18" charset="0"/>
                          </a:rPr>
                          <m:t>𝑉</m:t>
                        </m:r>
                      </m:e>
                      <m:sub>
                        <m:r>
                          <a:rPr lang="en-US" sz="1800" b="0" i="1" smtClean="0">
                            <a:latin typeface="Cambria Math" panose="02040503050406030204" pitchFamily="18" charset="0"/>
                            <a:ea typeface="Cambria Math" panose="02040503050406030204" pitchFamily="18" charset="0"/>
                            <a:cs typeface="Times New Roman" panose="02020603050405020304" pitchFamily="18" charset="0"/>
                          </a:rPr>
                          <m:t>𝑆</m:t>
                        </m:r>
                      </m:sub>
                    </m:sSub>
                    <m:r>
                      <a:rPr lang="en-US" sz="1800" b="0" i="1"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sz="1800" b="0" i="1" smtClean="0">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sz="1800" b="0" i="0" smtClean="0">
                            <a:latin typeface="Cambria Math" panose="02040503050406030204" pitchFamily="18" charset="0"/>
                            <a:ea typeface="Cambria Math" panose="02040503050406030204" pitchFamily="18" charset="0"/>
                            <a:cs typeface="Times New Roman" panose="02020603050405020304" pitchFamily="18" charset="0"/>
                          </a:rPr>
                          <m:t>V</m:t>
                        </m:r>
                      </m:e>
                      <m:sub>
                        <m:r>
                          <m:rPr>
                            <m:sty m:val="p"/>
                          </m:rPr>
                          <a:rPr lang="en-US" sz="1800" b="0" i="0" smtClean="0">
                            <a:latin typeface="Cambria Math" panose="02040503050406030204" pitchFamily="18" charset="0"/>
                            <a:ea typeface="Cambria Math" panose="02040503050406030204" pitchFamily="18" charset="0"/>
                            <a:cs typeface="Times New Roman" panose="02020603050405020304" pitchFamily="18" charset="0"/>
                          </a:rPr>
                          <m:t>R</m:t>
                        </m:r>
                      </m:sub>
                    </m:sSub>
                    <m:r>
                      <a:rPr lang="en-US" sz="1800" b="0" i="0" smtClean="0">
                        <a:latin typeface="Cambria Math" panose="02040503050406030204" pitchFamily="18" charset="0"/>
                        <a:ea typeface="Cambria Math" panose="02040503050406030204" pitchFamily="18" charset="0"/>
                        <a:cs typeface="Times New Roman" panose="02020603050405020304" pitchFamily="18" charset="0"/>
                      </a:rPr>
                      <m:t>.</m:t>
                    </m:r>
                    <m:func>
                      <m:funcPr>
                        <m:ctrlPr>
                          <a:rPr lang="en-US" sz="1800" b="0" i="1" smtClean="0">
                            <a:latin typeface="Cambria Math" panose="02040503050406030204" pitchFamily="18" charset="0"/>
                            <a:ea typeface="Cambria Math" panose="02040503050406030204" pitchFamily="18" charset="0"/>
                            <a:cs typeface="Times New Roman" panose="02020603050405020304" pitchFamily="18" charset="0"/>
                          </a:rPr>
                        </m:ctrlPr>
                      </m:funcPr>
                      <m:fName>
                        <m:r>
                          <m:rPr>
                            <m:sty m:val="p"/>
                          </m:rPr>
                          <a:rPr lang="en-US" sz="1800" b="0" i="0" smtClean="0">
                            <a:latin typeface="Cambria Math" panose="02040503050406030204" pitchFamily="18" charset="0"/>
                            <a:ea typeface="Cambria Math" panose="02040503050406030204" pitchFamily="18" charset="0"/>
                            <a:cs typeface="Times New Roman" panose="02020603050405020304" pitchFamily="18" charset="0"/>
                          </a:rPr>
                          <m:t>cosh</m:t>
                        </m:r>
                      </m:fName>
                      <m:e>
                        <m:d>
                          <m:dPr>
                            <m:ctrlPr>
                              <a:rPr lang="en-US" sz="1800" b="0" i="1" smtClean="0">
                                <a:latin typeface="Cambria Math" panose="02040503050406030204" pitchFamily="18" charset="0"/>
                                <a:ea typeface="Cambria Math" panose="02040503050406030204" pitchFamily="18" charset="0"/>
                                <a:cs typeface="Times New Roman" panose="02020603050405020304" pitchFamily="18" charset="0"/>
                              </a:rPr>
                            </m:ctrlPr>
                          </m:dPr>
                          <m:e>
                            <m:r>
                              <a:rPr lang="en-US" sz="1800" b="0" i="1" smtClean="0">
                                <a:latin typeface="Cambria Math" panose="02040503050406030204" pitchFamily="18" charset="0"/>
                                <a:ea typeface="Cambria Math" panose="02040503050406030204" pitchFamily="18" charset="0"/>
                                <a:cs typeface="Times New Roman" panose="02020603050405020304" pitchFamily="18" charset="0"/>
                              </a:rPr>
                              <m:t>𝛾</m:t>
                            </m:r>
                            <m:r>
                              <a:rPr lang="en-US" sz="1800" b="0" i="1" smtClean="0">
                                <a:latin typeface="Cambria Math" panose="02040503050406030204" pitchFamily="18" charset="0"/>
                                <a:ea typeface="Cambria Math" panose="02040503050406030204" pitchFamily="18" charset="0"/>
                                <a:cs typeface="Times New Roman" panose="02020603050405020304" pitchFamily="18" charset="0"/>
                              </a:rPr>
                              <m:t>𝑙</m:t>
                            </m:r>
                          </m:e>
                        </m:d>
                      </m:e>
                    </m:func>
                    <m:r>
                      <a:rPr lang="en-US" sz="1800" b="0" i="1"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sz="1800" b="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b="0" i="1" smtClean="0">
                            <a:latin typeface="Cambria Math" panose="02040503050406030204" pitchFamily="18" charset="0"/>
                            <a:ea typeface="Cambria Math" panose="02040503050406030204" pitchFamily="18" charset="0"/>
                            <a:cs typeface="Times New Roman" panose="02020603050405020304" pitchFamily="18" charset="0"/>
                          </a:rPr>
                          <m:t>𝑍</m:t>
                        </m:r>
                      </m:e>
                      <m:sub>
                        <m:r>
                          <a:rPr lang="en-US" sz="1800" b="0" i="1" smtClean="0">
                            <a:latin typeface="Cambria Math" panose="02040503050406030204" pitchFamily="18" charset="0"/>
                            <a:ea typeface="Cambria Math" panose="02040503050406030204" pitchFamily="18" charset="0"/>
                            <a:cs typeface="Times New Roman" panose="02020603050405020304" pitchFamily="18" charset="0"/>
                          </a:rPr>
                          <m:t>𝑐</m:t>
                        </m:r>
                      </m:sub>
                    </m:sSub>
                    <m:sSub>
                      <m:sSubPr>
                        <m:ctrlPr>
                          <a:rPr lang="en-US" sz="1800" b="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b="0" i="1" smtClean="0">
                            <a:latin typeface="Cambria Math" panose="02040503050406030204" pitchFamily="18" charset="0"/>
                            <a:ea typeface="Cambria Math" panose="02040503050406030204" pitchFamily="18" charset="0"/>
                            <a:cs typeface="Times New Roman" panose="02020603050405020304" pitchFamily="18" charset="0"/>
                          </a:rPr>
                          <m:t>𝐼</m:t>
                        </m:r>
                      </m:e>
                      <m:sub>
                        <m:r>
                          <a:rPr lang="en-US" sz="1800" b="0" i="1" smtClean="0">
                            <a:latin typeface="Cambria Math" panose="02040503050406030204" pitchFamily="18" charset="0"/>
                            <a:ea typeface="Cambria Math" panose="02040503050406030204" pitchFamily="18" charset="0"/>
                            <a:cs typeface="Times New Roman" panose="02020603050405020304" pitchFamily="18" charset="0"/>
                          </a:rPr>
                          <m:t>𝑅</m:t>
                        </m:r>
                      </m:sub>
                    </m:sSub>
                    <m:r>
                      <a:rPr lang="en-US" sz="1800" b="0" i="1" smtClean="0">
                        <a:latin typeface="Cambria Math" panose="02040503050406030204" pitchFamily="18" charset="0"/>
                        <a:ea typeface="Cambria Math" panose="02040503050406030204" pitchFamily="18" charset="0"/>
                        <a:cs typeface="Times New Roman" panose="02020603050405020304" pitchFamily="18" charset="0"/>
                      </a:rPr>
                      <m:t>.</m:t>
                    </m:r>
                    <m:r>
                      <m:rPr>
                        <m:sty m:val="p"/>
                      </m:rPr>
                      <a:rPr lang="en-US" sz="1800" b="0" i="0" smtClean="0">
                        <a:latin typeface="Cambria Math" panose="02040503050406030204" pitchFamily="18" charset="0"/>
                        <a:ea typeface="Cambria Math" panose="02040503050406030204" pitchFamily="18" charset="0"/>
                        <a:cs typeface="Times New Roman" panose="02020603050405020304" pitchFamily="18" charset="0"/>
                      </a:rPr>
                      <m:t>sinh</m:t>
                    </m:r>
                    <m:r>
                      <a:rPr lang="en-US" sz="1800" b="0" i="1" smtClean="0">
                        <a:latin typeface="Cambria Math" panose="02040503050406030204" pitchFamily="18" charset="0"/>
                        <a:ea typeface="Cambria Math" panose="02040503050406030204" pitchFamily="18" charset="0"/>
                        <a:cs typeface="Times New Roman" panose="02020603050405020304" pitchFamily="18" charset="0"/>
                      </a:rPr>
                      <m:t>⁡(</m:t>
                    </m:r>
                    <m:r>
                      <a:rPr lang="en-US" sz="1800" b="0" i="1" smtClean="0">
                        <a:latin typeface="Cambria Math" panose="02040503050406030204" pitchFamily="18" charset="0"/>
                        <a:ea typeface="Cambria Math" panose="02040503050406030204" pitchFamily="18" charset="0"/>
                        <a:cs typeface="Times New Roman" panose="02020603050405020304" pitchFamily="18" charset="0"/>
                      </a:rPr>
                      <m:t>𝛾</m:t>
                    </m:r>
                    <m:r>
                      <a:rPr lang="en-US" sz="1800" b="0" i="1" smtClean="0">
                        <a:latin typeface="Cambria Math" panose="02040503050406030204" pitchFamily="18" charset="0"/>
                        <a:ea typeface="Cambria Math" panose="02040503050406030204" pitchFamily="18" charset="0"/>
                        <a:cs typeface="Times New Roman" panose="02020603050405020304" pitchFamily="18" charset="0"/>
                      </a:rPr>
                      <m:t>𝑙</m:t>
                    </m:r>
                    <m:r>
                      <a:rPr lang="en-US" sz="1800" b="0" i="1" smtClean="0">
                        <a:latin typeface="Cambria Math" panose="02040503050406030204" pitchFamily="18" charset="0"/>
                        <a:ea typeface="Cambria Math" panose="02040503050406030204" pitchFamily="18" charset="0"/>
                        <a:cs typeface="Times New Roman" panose="02020603050405020304" pitchFamily="18" charset="0"/>
                      </a:rPr>
                      <m:t>)</m:t>
                    </m:r>
                  </m:oMath>
                </a14:m>
                <a:r>
                  <a:rPr lang="en-US" sz="1800" b="0" dirty="0">
                    <a:latin typeface="Times New Roman" panose="02020603050405020304" pitchFamily="18" charset="0"/>
                    <a:ea typeface="Cambria Math" panose="02040503050406030204" pitchFamily="18" charset="0"/>
                    <a:cs typeface="Times New Roman" panose="02020603050405020304" pitchFamily="18" charset="0"/>
                  </a:rPr>
                  <a:t> [From long line model]</a:t>
                </a:r>
              </a:p>
              <a:p>
                <a:pPr marL="0" indent="0">
                  <a:buNone/>
                </a:pPr>
                <a:r>
                  <a:rPr lang="en-US" sz="1800" b="0" dirty="0">
                    <a:latin typeface="Times New Roman" panose="02020603050405020304" pitchFamily="18" charset="0"/>
                    <a:ea typeface="Cambria Math" panose="02040503050406030204" pitchFamily="18" charset="0"/>
                    <a:cs typeface="Times New Roman" panose="02020603050405020304" pitchFamily="18" charset="0"/>
                  </a:rPr>
                  <a:t>At </a:t>
                </a:r>
                <a14:m>
                  <m:oMath xmlns:m="http://schemas.openxmlformats.org/officeDocument/2006/math">
                    <m:sSub>
                      <m:sSubPr>
                        <m:ctrlPr>
                          <a:rPr lang="en-US" sz="1800" b="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b="0" i="1" smtClean="0">
                            <a:latin typeface="Cambria Math" panose="02040503050406030204" pitchFamily="18" charset="0"/>
                            <a:ea typeface="Cambria Math" panose="02040503050406030204" pitchFamily="18" charset="0"/>
                            <a:cs typeface="Times New Roman" panose="02020603050405020304" pitchFamily="18" charset="0"/>
                          </a:rPr>
                          <m:t>𝐼</m:t>
                        </m:r>
                      </m:e>
                      <m:sub>
                        <m:r>
                          <a:rPr lang="en-US" sz="1800" b="0" i="1" smtClean="0">
                            <a:latin typeface="Cambria Math" panose="02040503050406030204" pitchFamily="18" charset="0"/>
                            <a:ea typeface="Cambria Math" panose="02040503050406030204" pitchFamily="18" charset="0"/>
                            <a:cs typeface="Times New Roman" panose="02020603050405020304" pitchFamily="18" charset="0"/>
                          </a:rPr>
                          <m:t>𝑅</m:t>
                        </m:r>
                      </m:sub>
                    </m:sSub>
                    <m:r>
                      <a:rPr lang="en-US" sz="1800" b="0" i="1" smtClean="0">
                        <a:latin typeface="Cambria Math" panose="02040503050406030204" pitchFamily="18" charset="0"/>
                        <a:ea typeface="Cambria Math" panose="02040503050406030204" pitchFamily="18" charset="0"/>
                        <a:cs typeface="Times New Roman" panose="02020603050405020304" pitchFamily="18" charset="0"/>
                      </a:rPr>
                      <m:t>=0; </m:t>
                    </m:r>
                  </m:oMath>
                </a14:m>
                <a:endParaRPr lang="en-US" sz="1800" b="0" dirty="0">
                  <a:latin typeface="Times New Roman" panose="02020603050405020304" pitchFamily="18" charset="0"/>
                  <a:ea typeface="Cambria Math" panose="02040503050406030204" pitchFamily="18" charset="0"/>
                  <a:cs typeface="Times New Roman"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b="0" i="1" smtClean="0">
                              <a:latin typeface="Cambria Math" panose="02040503050406030204" pitchFamily="18" charset="0"/>
                              <a:ea typeface="Cambria Math" panose="02040503050406030204" pitchFamily="18" charset="0"/>
                              <a:cs typeface="Times New Roman" panose="02020603050405020304" pitchFamily="18" charset="0"/>
                            </a:rPr>
                            <m:t>𝑉</m:t>
                          </m:r>
                        </m:e>
                        <m:sub>
                          <m:r>
                            <a:rPr lang="en-US" sz="1800" b="0" i="1" smtClean="0">
                              <a:latin typeface="Cambria Math" panose="02040503050406030204" pitchFamily="18" charset="0"/>
                              <a:ea typeface="Cambria Math" panose="02040503050406030204" pitchFamily="18" charset="0"/>
                              <a:cs typeface="Times New Roman" panose="02020603050405020304" pitchFamily="18" charset="0"/>
                            </a:rPr>
                            <m:t>𝑆</m:t>
                          </m:r>
                        </m:sub>
                      </m:sSub>
                      <m:r>
                        <a:rPr lang="en-US" sz="1800" b="0" i="1"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sz="1800" b="0" i="1" smtClean="0">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sz="1800" b="0" i="0" smtClean="0">
                              <a:latin typeface="Cambria Math" panose="02040503050406030204" pitchFamily="18" charset="0"/>
                              <a:ea typeface="Cambria Math" panose="02040503050406030204" pitchFamily="18" charset="0"/>
                              <a:cs typeface="Times New Roman" panose="02020603050405020304" pitchFamily="18" charset="0"/>
                            </a:rPr>
                            <m:t>V</m:t>
                          </m:r>
                        </m:e>
                        <m:sub>
                          <m:r>
                            <m:rPr>
                              <m:sty m:val="p"/>
                            </m:rPr>
                            <a:rPr lang="en-US" sz="1800" b="0" i="0" smtClean="0">
                              <a:latin typeface="Cambria Math" panose="02040503050406030204" pitchFamily="18" charset="0"/>
                              <a:ea typeface="Cambria Math" panose="02040503050406030204" pitchFamily="18" charset="0"/>
                              <a:cs typeface="Times New Roman" panose="02020603050405020304" pitchFamily="18" charset="0"/>
                            </a:rPr>
                            <m:t>R</m:t>
                          </m:r>
                        </m:sub>
                      </m:sSub>
                      <m:r>
                        <a:rPr lang="en-US" sz="1800" b="0" i="0" smtClean="0">
                          <a:latin typeface="Cambria Math" panose="02040503050406030204" pitchFamily="18" charset="0"/>
                          <a:ea typeface="Cambria Math" panose="02040503050406030204" pitchFamily="18" charset="0"/>
                          <a:cs typeface="Times New Roman" panose="02020603050405020304" pitchFamily="18" charset="0"/>
                        </a:rPr>
                        <m:t>.</m:t>
                      </m:r>
                      <m:func>
                        <m:funcPr>
                          <m:ctrlPr>
                            <a:rPr lang="en-US" sz="1800" b="0" i="1" smtClean="0">
                              <a:latin typeface="Cambria Math" panose="02040503050406030204" pitchFamily="18" charset="0"/>
                              <a:ea typeface="Cambria Math" panose="02040503050406030204" pitchFamily="18" charset="0"/>
                              <a:cs typeface="Times New Roman" panose="02020603050405020304" pitchFamily="18" charset="0"/>
                            </a:rPr>
                          </m:ctrlPr>
                        </m:funcPr>
                        <m:fName>
                          <m:r>
                            <m:rPr>
                              <m:sty m:val="p"/>
                            </m:rPr>
                            <a:rPr lang="en-US" sz="1800" b="0" i="0" smtClean="0">
                              <a:latin typeface="Cambria Math" panose="02040503050406030204" pitchFamily="18" charset="0"/>
                              <a:ea typeface="Cambria Math" panose="02040503050406030204" pitchFamily="18" charset="0"/>
                              <a:cs typeface="Times New Roman" panose="02020603050405020304" pitchFamily="18" charset="0"/>
                            </a:rPr>
                            <m:t>cosh</m:t>
                          </m:r>
                        </m:fName>
                        <m:e>
                          <m:d>
                            <m:dPr>
                              <m:ctrlPr>
                                <a:rPr lang="en-US" sz="1800" b="0" i="1" smtClean="0">
                                  <a:latin typeface="Cambria Math" panose="02040503050406030204" pitchFamily="18" charset="0"/>
                                  <a:ea typeface="Cambria Math" panose="02040503050406030204" pitchFamily="18" charset="0"/>
                                  <a:cs typeface="Times New Roman" panose="02020603050405020304" pitchFamily="18" charset="0"/>
                                </a:rPr>
                              </m:ctrlPr>
                            </m:dPr>
                            <m:e>
                              <m:r>
                                <a:rPr lang="en-US" sz="1800" b="0" i="1" smtClean="0">
                                  <a:latin typeface="Cambria Math" panose="02040503050406030204" pitchFamily="18" charset="0"/>
                                  <a:ea typeface="Cambria Math" panose="02040503050406030204" pitchFamily="18" charset="0"/>
                                  <a:cs typeface="Times New Roman" panose="02020603050405020304" pitchFamily="18" charset="0"/>
                                </a:rPr>
                                <m:t>𝛾</m:t>
                              </m:r>
                              <m:r>
                                <a:rPr lang="en-US" sz="1800" b="0" i="1" smtClean="0">
                                  <a:latin typeface="Cambria Math" panose="02040503050406030204" pitchFamily="18" charset="0"/>
                                  <a:ea typeface="Cambria Math" panose="02040503050406030204" pitchFamily="18" charset="0"/>
                                  <a:cs typeface="Times New Roman" panose="02020603050405020304" pitchFamily="18" charset="0"/>
                                </a:rPr>
                                <m:t>𝑙</m:t>
                              </m:r>
                            </m:e>
                          </m:d>
                        </m:e>
                      </m:func>
                      <m:r>
                        <a:rPr lang="en-US" sz="1800" b="0" i="1"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sz="1800" b="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b="0" i="1" smtClean="0">
                              <a:latin typeface="Cambria Math" panose="02040503050406030204" pitchFamily="18" charset="0"/>
                              <a:ea typeface="Cambria Math" panose="02040503050406030204" pitchFamily="18" charset="0"/>
                              <a:cs typeface="Times New Roman" panose="02020603050405020304" pitchFamily="18" charset="0"/>
                            </a:rPr>
                            <m:t>𝑉</m:t>
                          </m:r>
                        </m:e>
                        <m:sub>
                          <m:r>
                            <a:rPr lang="en-US" sz="1800" b="0" i="1" smtClean="0">
                              <a:latin typeface="Cambria Math" panose="02040503050406030204" pitchFamily="18" charset="0"/>
                              <a:ea typeface="Cambria Math" panose="02040503050406030204" pitchFamily="18" charset="0"/>
                              <a:cs typeface="Times New Roman" panose="02020603050405020304" pitchFamily="18" charset="0"/>
                            </a:rPr>
                            <m:t>𝑅</m:t>
                          </m:r>
                        </m:sub>
                      </m:sSub>
                      <m:r>
                        <a:rPr lang="en-US" sz="1800" b="0" i="1" smtClean="0">
                          <a:latin typeface="Cambria Math" panose="02040503050406030204" pitchFamily="18" charset="0"/>
                          <a:ea typeface="Cambria Math" panose="02040503050406030204" pitchFamily="18" charset="0"/>
                          <a:cs typeface="Times New Roman" panose="02020603050405020304" pitchFamily="18" charset="0"/>
                        </a:rPr>
                        <m:t>=</m:t>
                      </m:r>
                      <m:f>
                        <m:fPr>
                          <m:ctrlPr>
                            <a:rPr lang="en-US" sz="1800" b="0" i="1" smtClean="0">
                              <a:latin typeface="Cambria Math" panose="02040503050406030204" pitchFamily="18" charset="0"/>
                              <a:ea typeface="Cambria Math" panose="02040503050406030204" pitchFamily="18" charset="0"/>
                              <a:cs typeface="Times New Roman" panose="02020603050405020304" pitchFamily="18" charset="0"/>
                            </a:rPr>
                          </m:ctrlPr>
                        </m:fPr>
                        <m:num>
                          <m:sSub>
                            <m:sSubPr>
                              <m:ctrlPr>
                                <a:rPr lang="en-US" sz="1800" b="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b="0" i="1" smtClean="0">
                                  <a:latin typeface="Cambria Math" panose="02040503050406030204" pitchFamily="18" charset="0"/>
                                  <a:ea typeface="Cambria Math" panose="02040503050406030204" pitchFamily="18" charset="0"/>
                                  <a:cs typeface="Times New Roman" panose="02020603050405020304" pitchFamily="18" charset="0"/>
                                </a:rPr>
                                <m:t>𝑉</m:t>
                              </m:r>
                            </m:e>
                            <m:sub>
                              <m:r>
                                <a:rPr lang="en-US" sz="1800" b="0" i="1" smtClean="0">
                                  <a:latin typeface="Cambria Math" panose="02040503050406030204" pitchFamily="18" charset="0"/>
                                  <a:ea typeface="Cambria Math" panose="02040503050406030204" pitchFamily="18" charset="0"/>
                                  <a:cs typeface="Times New Roman" panose="02020603050405020304" pitchFamily="18" charset="0"/>
                                </a:rPr>
                                <m:t>𝑆</m:t>
                              </m:r>
                            </m:sub>
                          </m:sSub>
                        </m:num>
                        <m:den>
                          <m:func>
                            <m:funcPr>
                              <m:ctrlPr>
                                <a:rPr lang="en-US" sz="1800" b="0" i="1" smtClean="0">
                                  <a:latin typeface="Cambria Math" panose="02040503050406030204" pitchFamily="18" charset="0"/>
                                  <a:ea typeface="Cambria Math" panose="02040503050406030204" pitchFamily="18" charset="0"/>
                                  <a:cs typeface="Times New Roman" panose="02020603050405020304" pitchFamily="18" charset="0"/>
                                </a:rPr>
                              </m:ctrlPr>
                            </m:funcPr>
                            <m:fName>
                              <m:r>
                                <m:rPr>
                                  <m:sty m:val="p"/>
                                </m:rPr>
                                <a:rPr lang="en-US" sz="1800" b="0" i="0" smtClean="0">
                                  <a:latin typeface="Cambria Math" panose="02040503050406030204" pitchFamily="18" charset="0"/>
                                  <a:ea typeface="Cambria Math" panose="02040503050406030204" pitchFamily="18" charset="0"/>
                                  <a:cs typeface="Times New Roman" panose="02020603050405020304" pitchFamily="18" charset="0"/>
                                </a:rPr>
                                <m:t>cosh</m:t>
                              </m:r>
                            </m:fName>
                            <m:e>
                              <m:d>
                                <m:dPr>
                                  <m:ctrlPr>
                                    <a:rPr lang="en-US" sz="1800" b="0" i="1" smtClean="0">
                                      <a:latin typeface="Cambria Math" panose="02040503050406030204" pitchFamily="18" charset="0"/>
                                      <a:ea typeface="Cambria Math" panose="02040503050406030204" pitchFamily="18" charset="0"/>
                                      <a:cs typeface="Times New Roman" panose="02020603050405020304" pitchFamily="18" charset="0"/>
                                    </a:rPr>
                                  </m:ctrlPr>
                                </m:dPr>
                                <m:e>
                                  <m:r>
                                    <a:rPr lang="en-US" sz="1800" b="0" i="1" smtClean="0">
                                      <a:latin typeface="Cambria Math" panose="02040503050406030204" pitchFamily="18" charset="0"/>
                                      <a:ea typeface="Cambria Math" panose="02040503050406030204" pitchFamily="18" charset="0"/>
                                      <a:cs typeface="Times New Roman" panose="02020603050405020304" pitchFamily="18" charset="0"/>
                                    </a:rPr>
                                    <m:t>𝛾</m:t>
                                  </m:r>
                                  <m:r>
                                    <a:rPr lang="en-US" sz="1800" b="0" i="1" smtClean="0">
                                      <a:latin typeface="Cambria Math" panose="02040503050406030204" pitchFamily="18" charset="0"/>
                                      <a:ea typeface="Cambria Math" panose="02040503050406030204" pitchFamily="18" charset="0"/>
                                      <a:cs typeface="Times New Roman" panose="02020603050405020304" pitchFamily="18" charset="0"/>
                                    </a:rPr>
                                    <m:t>𝑙</m:t>
                                  </m:r>
                                </m:e>
                              </m:d>
                            </m:e>
                          </m:func>
                        </m:den>
                      </m:f>
                    </m:oMath>
                  </m:oMathPara>
                </a14:m>
                <a:endParaRPr lang="en-US" sz="1800" b="0" dirty="0">
                  <a:latin typeface="Times New Roman" panose="02020603050405020304" pitchFamily="18" charset="0"/>
                  <a:ea typeface="Cambria Math" panose="02040503050406030204" pitchFamily="18" charset="0"/>
                  <a:cs typeface="Times New Roman" panose="02020603050405020304" pitchFamily="18" charset="0"/>
                </a:endParaRPr>
              </a:p>
              <a:p>
                <a:pPr marL="0" indent="0">
                  <a:buNone/>
                </a:pPr>
                <a:r>
                  <a:rPr lang="en-US" sz="1800" b="0" dirty="0">
                    <a:latin typeface="Times New Roman" panose="02020603050405020304" pitchFamily="18" charset="0"/>
                    <a:ea typeface="Cambria Math" panose="02040503050406030204" pitchFamily="18" charset="0"/>
                    <a:cs typeface="Times New Roman" panose="02020603050405020304" pitchFamily="18" charset="0"/>
                  </a:rPr>
                  <a:t>As, </a:t>
                </a:r>
                <a14:m>
                  <m:oMath xmlns:m="http://schemas.openxmlformats.org/officeDocument/2006/math">
                    <m:r>
                      <a:rPr lang="en-US" sz="1800" b="0" i="1" smtClean="0">
                        <a:latin typeface="Cambria Math" panose="02040503050406030204" pitchFamily="18" charset="0"/>
                        <a:ea typeface="Cambria Math" panose="02040503050406030204" pitchFamily="18" charset="0"/>
                        <a:cs typeface="Times New Roman" panose="02020603050405020304" pitchFamily="18" charset="0"/>
                      </a:rPr>
                      <m:t>𝛾</m:t>
                    </m:r>
                    <m:r>
                      <a:rPr lang="en-US" sz="1800" b="0" i="1" smtClean="0">
                        <a:latin typeface="Cambria Math" panose="02040503050406030204" pitchFamily="18" charset="0"/>
                        <a:ea typeface="Cambria Math" panose="02040503050406030204" pitchFamily="18" charset="0"/>
                        <a:cs typeface="Times New Roman" panose="02020603050405020304" pitchFamily="18" charset="0"/>
                      </a:rPr>
                      <m:t>=</m:t>
                    </m:r>
                    <m:r>
                      <a:rPr lang="en-US" sz="1800" b="0" i="1" smtClean="0">
                        <a:latin typeface="Cambria Math" panose="02040503050406030204" pitchFamily="18" charset="0"/>
                        <a:ea typeface="Cambria Math" panose="02040503050406030204" pitchFamily="18" charset="0"/>
                        <a:cs typeface="Times New Roman" panose="02020603050405020304" pitchFamily="18" charset="0"/>
                      </a:rPr>
                      <m:t>𝛼</m:t>
                    </m:r>
                    <m:r>
                      <a:rPr lang="en-US" sz="1800" b="0" i="1" smtClean="0">
                        <a:latin typeface="Cambria Math" panose="02040503050406030204" pitchFamily="18" charset="0"/>
                        <a:ea typeface="Cambria Math" panose="02040503050406030204" pitchFamily="18" charset="0"/>
                        <a:cs typeface="Times New Roman" panose="02020603050405020304" pitchFamily="18" charset="0"/>
                      </a:rPr>
                      <m:t>+</m:t>
                    </m:r>
                    <m:r>
                      <a:rPr lang="en-US" sz="1800" b="0" i="1" smtClean="0">
                        <a:latin typeface="Cambria Math" panose="02040503050406030204" pitchFamily="18" charset="0"/>
                        <a:ea typeface="Cambria Math" panose="02040503050406030204" pitchFamily="18" charset="0"/>
                        <a:cs typeface="Times New Roman" panose="02020603050405020304" pitchFamily="18" charset="0"/>
                      </a:rPr>
                      <m:t>𝑗</m:t>
                    </m:r>
                    <m:r>
                      <a:rPr lang="en-US" sz="1800" b="0" i="1" smtClean="0">
                        <a:latin typeface="Cambria Math" panose="02040503050406030204" pitchFamily="18" charset="0"/>
                        <a:ea typeface="Cambria Math" panose="02040503050406030204" pitchFamily="18" charset="0"/>
                        <a:cs typeface="Times New Roman" panose="02020603050405020304" pitchFamily="18" charset="0"/>
                      </a:rPr>
                      <m:t>𝛽</m:t>
                    </m:r>
                  </m:oMath>
                </a14:m>
                <a:r>
                  <a:rPr lang="en-US" sz="1800" b="0" dirty="0">
                    <a:latin typeface="Times New Roman" panose="02020603050405020304" pitchFamily="18" charset="0"/>
                    <a:ea typeface="Cambria Math" panose="02040503050406030204" pitchFamily="18" charset="0"/>
                    <a:cs typeface="Times New Roman" panose="02020603050405020304" pitchFamily="18" charset="0"/>
                  </a:rPr>
                  <a:t> and for lossless line </a:t>
                </a:r>
                <a14:m>
                  <m:oMath xmlns:m="http://schemas.openxmlformats.org/officeDocument/2006/math">
                    <m:r>
                      <a:rPr lang="en-US" sz="1800" b="0" i="1" smtClean="0">
                        <a:latin typeface="Cambria Math" panose="02040503050406030204" pitchFamily="18" charset="0"/>
                        <a:ea typeface="Cambria Math" panose="02040503050406030204" pitchFamily="18" charset="0"/>
                        <a:cs typeface="Times New Roman" panose="02020603050405020304" pitchFamily="18" charset="0"/>
                      </a:rPr>
                      <m:t>𝛼</m:t>
                    </m:r>
                    <m:r>
                      <a:rPr lang="en-US" sz="1800" b="0" i="1" smtClean="0">
                        <a:latin typeface="Cambria Math" panose="02040503050406030204" pitchFamily="18" charset="0"/>
                        <a:ea typeface="Cambria Math" panose="02040503050406030204" pitchFamily="18" charset="0"/>
                        <a:cs typeface="Times New Roman" panose="02020603050405020304" pitchFamily="18" charset="0"/>
                      </a:rPr>
                      <m:t>=0;</m:t>
                    </m:r>
                  </m:oMath>
                </a14:m>
                <a:r>
                  <a:rPr lang="en-US" sz="1800" b="0" dirty="0">
                    <a:latin typeface="Times New Roman" panose="02020603050405020304" pitchFamily="18" charset="0"/>
                    <a:ea typeface="Cambria Math" panose="02040503050406030204" pitchFamily="18" charset="0"/>
                    <a:cs typeface="Times New Roman" panose="02020603050405020304" pitchFamily="18" charset="0"/>
                  </a:rPr>
                  <a:t> So, </a:t>
                </a:r>
                <a14:m>
                  <m:oMath xmlns:m="http://schemas.openxmlformats.org/officeDocument/2006/math">
                    <m:r>
                      <a:rPr lang="en-US" sz="1800" b="0" i="1" smtClean="0">
                        <a:latin typeface="Cambria Math" panose="02040503050406030204" pitchFamily="18" charset="0"/>
                        <a:ea typeface="Cambria Math" panose="02040503050406030204" pitchFamily="18" charset="0"/>
                        <a:cs typeface="Times New Roman" panose="02020603050405020304" pitchFamily="18" charset="0"/>
                      </a:rPr>
                      <m:t>𝛾</m:t>
                    </m:r>
                    <m:r>
                      <a:rPr lang="en-US" sz="1800" b="0" i="1" smtClean="0">
                        <a:latin typeface="Cambria Math" panose="02040503050406030204" pitchFamily="18" charset="0"/>
                        <a:ea typeface="Cambria Math" panose="02040503050406030204" pitchFamily="18" charset="0"/>
                        <a:cs typeface="Times New Roman" panose="02020603050405020304" pitchFamily="18" charset="0"/>
                      </a:rPr>
                      <m:t>=</m:t>
                    </m:r>
                    <m:r>
                      <a:rPr lang="en-US" sz="1800" b="0" i="1" smtClean="0">
                        <a:latin typeface="Cambria Math" panose="02040503050406030204" pitchFamily="18" charset="0"/>
                        <a:ea typeface="Cambria Math" panose="02040503050406030204" pitchFamily="18" charset="0"/>
                        <a:cs typeface="Times New Roman" panose="02020603050405020304" pitchFamily="18" charset="0"/>
                      </a:rPr>
                      <m:t>𝑗</m:t>
                    </m:r>
                    <m:r>
                      <a:rPr lang="en-US" sz="1800" b="0" i="1" smtClean="0">
                        <a:latin typeface="Cambria Math" panose="02040503050406030204" pitchFamily="18" charset="0"/>
                        <a:ea typeface="Cambria Math" panose="02040503050406030204" pitchFamily="18" charset="0"/>
                        <a:cs typeface="Times New Roman" panose="02020603050405020304" pitchFamily="18" charset="0"/>
                      </a:rPr>
                      <m:t>𝛽</m:t>
                    </m:r>
                  </m:oMath>
                </a14:m>
                <a:endParaRPr lang="en-US" sz="1800" b="0" dirty="0">
                  <a:latin typeface="Times New Roman" panose="02020603050405020304" pitchFamily="18" charset="0"/>
                  <a:ea typeface="Cambria Math" panose="02040503050406030204" pitchFamily="18" charset="0"/>
                  <a:cs typeface="Times New Roman" panose="02020603050405020304" pitchFamily="18" charset="0"/>
                </a:endParaRPr>
              </a:p>
              <a:p>
                <a:pPr marL="0" indent="0">
                  <a:buNone/>
                </a:pPr>
                <a:endParaRPr lang="en-US" sz="1800" b="0" dirty="0">
                  <a:latin typeface="Times New Roman" panose="02020603050405020304" pitchFamily="18" charset="0"/>
                  <a:ea typeface="Cambria Math" panose="02040503050406030204" pitchFamily="18" charset="0"/>
                  <a:cs typeface="Times New Roman"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b="0" i="1" smtClean="0">
                              <a:latin typeface="Cambria Math" panose="02040503050406030204" pitchFamily="18" charset="0"/>
                              <a:ea typeface="Cambria Math" panose="02040503050406030204" pitchFamily="18" charset="0"/>
                              <a:cs typeface="Times New Roman" panose="02020603050405020304" pitchFamily="18" charset="0"/>
                            </a:rPr>
                            <m:t>𝑉</m:t>
                          </m:r>
                        </m:e>
                        <m:sub>
                          <m:r>
                            <a:rPr lang="en-US" sz="1800" b="0" i="1" smtClean="0">
                              <a:latin typeface="Cambria Math" panose="02040503050406030204" pitchFamily="18" charset="0"/>
                              <a:ea typeface="Cambria Math" panose="02040503050406030204" pitchFamily="18" charset="0"/>
                              <a:cs typeface="Times New Roman" panose="02020603050405020304" pitchFamily="18" charset="0"/>
                            </a:rPr>
                            <m:t>𝑅</m:t>
                          </m:r>
                        </m:sub>
                      </m:sSub>
                      <m:r>
                        <a:rPr lang="en-US" sz="1800" b="0" i="1" smtClean="0">
                          <a:latin typeface="Cambria Math" panose="02040503050406030204" pitchFamily="18" charset="0"/>
                          <a:ea typeface="Cambria Math" panose="02040503050406030204" pitchFamily="18" charset="0"/>
                          <a:cs typeface="Times New Roman" panose="02020603050405020304" pitchFamily="18" charset="0"/>
                        </a:rPr>
                        <m:t>=</m:t>
                      </m:r>
                      <m:f>
                        <m:fPr>
                          <m:ctrlPr>
                            <a:rPr lang="en-US" sz="1800" b="0" i="1" smtClean="0">
                              <a:latin typeface="Cambria Math" panose="02040503050406030204" pitchFamily="18" charset="0"/>
                              <a:ea typeface="Cambria Math" panose="02040503050406030204" pitchFamily="18" charset="0"/>
                              <a:cs typeface="Times New Roman" panose="02020603050405020304" pitchFamily="18" charset="0"/>
                            </a:rPr>
                          </m:ctrlPr>
                        </m:fPr>
                        <m:num>
                          <m:sSub>
                            <m:sSubPr>
                              <m:ctrlPr>
                                <a:rPr lang="en-US" sz="1800" b="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b="0" i="1" smtClean="0">
                                  <a:latin typeface="Cambria Math" panose="02040503050406030204" pitchFamily="18" charset="0"/>
                                  <a:ea typeface="Cambria Math" panose="02040503050406030204" pitchFamily="18" charset="0"/>
                                  <a:cs typeface="Times New Roman" panose="02020603050405020304" pitchFamily="18" charset="0"/>
                                </a:rPr>
                                <m:t>𝑉</m:t>
                              </m:r>
                            </m:e>
                            <m:sub>
                              <m:r>
                                <a:rPr lang="en-US" sz="1800" b="0" i="1" smtClean="0">
                                  <a:latin typeface="Cambria Math" panose="02040503050406030204" pitchFamily="18" charset="0"/>
                                  <a:ea typeface="Cambria Math" panose="02040503050406030204" pitchFamily="18" charset="0"/>
                                  <a:cs typeface="Times New Roman" panose="02020603050405020304" pitchFamily="18" charset="0"/>
                                </a:rPr>
                                <m:t>𝑆</m:t>
                              </m:r>
                            </m:sub>
                          </m:sSub>
                        </m:num>
                        <m:den>
                          <m:func>
                            <m:funcPr>
                              <m:ctrlPr>
                                <a:rPr lang="en-US" sz="1800" b="0" i="1" smtClean="0">
                                  <a:latin typeface="Cambria Math" panose="02040503050406030204" pitchFamily="18" charset="0"/>
                                  <a:ea typeface="Cambria Math" panose="02040503050406030204" pitchFamily="18" charset="0"/>
                                  <a:cs typeface="Times New Roman" panose="02020603050405020304" pitchFamily="18" charset="0"/>
                                </a:rPr>
                              </m:ctrlPr>
                            </m:funcPr>
                            <m:fName>
                              <m:r>
                                <m:rPr>
                                  <m:sty m:val="p"/>
                                </m:rPr>
                                <a:rPr lang="en-US" sz="1800" b="0" i="0" smtClean="0">
                                  <a:latin typeface="Cambria Math" panose="02040503050406030204" pitchFamily="18" charset="0"/>
                                  <a:ea typeface="Cambria Math" panose="02040503050406030204" pitchFamily="18" charset="0"/>
                                  <a:cs typeface="Times New Roman" panose="02020603050405020304" pitchFamily="18" charset="0"/>
                                </a:rPr>
                                <m:t>cos</m:t>
                              </m:r>
                            </m:fName>
                            <m:e>
                              <m:r>
                                <a:rPr lang="en-US" sz="1800" b="0" i="1" smtClean="0">
                                  <a:latin typeface="Cambria Math" panose="02040503050406030204" pitchFamily="18" charset="0"/>
                                  <a:ea typeface="Cambria Math" panose="02040503050406030204" pitchFamily="18" charset="0"/>
                                  <a:cs typeface="Times New Roman" panose="02020603050405020304" pitchFamily="18" charset="0"/>
                                </a:rPr>
                                <m:t>(</m:t>
                              </m:r>
                              <m:r>
                                <a:rPr lang="en-US" sz="1800" b="0" i="1" smtClean="0">
                                  <a:latin typeface="Cambria Math" panose="02040503050406030204" pitchFamily="18" charset="0"/>
                                  <a:ea typeface="Cambria Math" panose="02040503050406030204" pitchFamily="18" charset="0"/>
                                  <a:cs typeface="Times New Roman" panose="02020603050405020304" pitchFamily="18" charset="0"/>
                                </a:rPr>
                                <m:t>𝛽</m:t>
                              </m:r>
                              <m:r>
                                <a:rPr lang="en-US" sz="1800" b="0" i="1" smtClean="0">
                                  <a:latin typeface="Cambria Math" panose="02040503050406030204" pitchFamily="18" charset="0"/>
                                  <a:ea typeface="Cambria Math" panose="02040503050406030204" pitchFamily="18" charset="0"/>
                                  <a:cs typeface="Times New Roman" panose="02020603050405020304" pitchFamily="18" charset="0"/>
                                </a:rPr>
                                <m:t>𝑙</m:t>
                              </m:r>
                              <m:r>
                                <a:rPr lang="en-US" sz="1800" b="0" i="1" smtClean="0">
                                  <a:latin typeface="Cambria Math" panose="02040503050406030204" pitchFamily="18" charset="0"/>
                                  <a:ea typeface="Cambria Math" panose="02040503050406030204" pitchFamily="18" charset="0"/>
                                  <a:cs typeface="Times New Roman" panose="02020603050405020304" pitchFamily="18" charset="0"/>
                                </a:rPr>
                                <m:t>)</m:t>
                              </m:r>
                            </m:e>
                          </m:func>
                        </m:den>
                      </m:f>
                    </m:oMath>
                  </m:oMathPara>
                </a14:m>
                <a:endParaRPr lang="en-US" sz="1800" b="0" dirty="0">
                  <a:latin typeface="Times New Roman" panose="02020603050405020304" pitchFamily="18" charset="0"/>
                  <a:ea typeface="Cambria Math" panose="02040503050406030204" pitchFamily="18" charset="0"/>
                  <a:cs typeface="Times New Roman" panose="02020603050405020304" pitchFamily="18" charset="0"/>
                </a:endParaRPr>
              </a:p>
              <a:p>
                <a:r>
                  <a:rPr lang="en-US" altLang="en-US" sz="1800" dirty="0">
                    <a:latin typeface="Times New Roman" panose="02020603050405020304" pitchFamily="18" charset="0"/>
                    <a:cs typeface="Times New Roman" panose="02020603050405020304" pitchFamily="18" charset="0"/>
                  </a:rPr>
                  <a:t>As length increases </a:t>
                </a:r>
                <a14:m>
                  <m:oMath xmlns:m="http://schemas.openxmlformats.org/officeDocument/2006/math">
                    <m:r>
                      <a:rPr lang="en-US" altLang="en-US" sz="1800" b="0" i="1" smtClean="0">
                        <a:latin typeface="Cambria Math" panose="02040503050406030204" pitchFamily="18" charset="0"/>
                      </a:rPr>
                      <m:t>𝛽</m:t>
                    </m:r>
                    <m:r>
                      <a:rPr lang="en-US" altLang="en-US" sz="1800" b="0" i="1" smtClean="0">
                        <a:latin typeface="Cambria Math" panose="02040503050406030204" pitchFamily="18" charset="0"/>
                      </a:rPr>
                      <m:t>𝑙</m:t>
                    </m:r>
                  </m:oMath>
                </a14:m>
                <a:r>
                  <a:rPr lang="en-US" altLang="en-US" sz="1800" dirty="0">
                    <a:latin typeface="Times New Roman" panose="02020603050405020304" pitchFamily="18" charset="0"/>
                    <a:cs typeface="Times New Roman" panose="02020603050405020304" pitchFamily="18" charset="0"/>
                  </a:rPr>
                  <a:t> increase decreasing </a:t>
                </a:r>
                <a14:m>
                  <m:oMath xmlns:m="http://schemas.openxmlformats.org/officeDocument/2006/math">
                    <m:r>
                      <m:rPr>
                        <m:sty m:val="p"/>
                      </m:rPr>
                      <a:rPr lang="en-US" altLang="en-US" sz="1800" b="0" i="0" smtClean="0">
                        <a:latin typeface="Cambria Math" panose="02040503050406030204" pitchFamily="18" charset="0"/>
                      </a:rPr>
                      <m:t>cos</m:t>
                    </m:r>
                    <m:r>
                      <a:rPr lang="en-US" altLang="en-US" sz="1800" b="0" i="1" smtClean="0">
                        <a:latin typeface="Cambria Math" panose="02040503050406030204" pitchFamily="18" charset="0"/>
                      </a:rPr>
                      <m:t>⁡(</m:t>
                    </m:r>
                    <m:r>
                      <a:rPr lang="en-US" altLang="en-US" sz="1800" b="0" i="1" smtClean="0">
                        <a:latin typeface="Cambria Math" panose="02040503050406030204" pitchFamily="18" charset="0"/>
                      </a:rPr>
                      <m:t>𝛽</m:t>
                    </m:r>
                    <m:r>
                      <a:rPr lang="en-US" altLang="en-US" sz="1800" b="0" i="1" smtClean="0">
                        <a:latin typeface="Cambria Math" panose="02040503050406030204" pitchFamily="18" charset="0"/>
                      </a:rPr>
                      <m:t>𝑙</m:t>
                    </m:r>
                    <m:r>
                      <a:rPr lang="en-US" altLang="en-US" sz="1800" b="0" i="1" smtClean="0">
                        <a:latin typeface="Cambria Math" panose="02040503050406030204" pitchFamily="18" charset="0"/>
                      </a:rPr>
                      <m:t>)</m:t>
                    </m:r>
                  </m:oMath>
                </a14:m>
                <a:r>
                  <a:rPr lang="en-US" altLang="en-US" sz="1800" dirty="0">
                    <a:latin typeface="Times New Roman" panose="02020603050405020304" pitchFamily="18" charset="0"/>
                    <a:cs typeface="Times New Roman" panose="02020603050405020304" pitchFamily="18" charset="0"/>
                  </a:rPr>
                  <a:t>. Thus </a:t>
                </a:r>
                <a14:m>
                  <m:oMath xmlns:m="http://schemas.openxmlformats.org/officeDocument/2006/math">
                    <m:sSub>
                      <m:sSubPr>
                        <m:ctrlPr>
                          <a:rPr lang="en-US" altLang="en-US" sz="1800" b="0" i="1" smtClean="0">
                            <a:latin typeface="Cambria Math" panose="02040503050406030204" pitchFamily="18" charset="0"/>
                          </a:rPr>
                        </m:ctrlPr>
                      </m:sSubPr>
                      <m:e>
                        <m:r>
                          <a:rPr lang="en-US" altLang="en-US" sz="1800" b="0" i="1" smtClean="0">
                            <a:latin typeface="Cambria Math" panose="02040503050406030204" pitchFamily="18" charset="0"/>
                          </a:rPr>
                          <m:t>𝑉</m:t>
                        </m:r>
                      </m:e>
                      <m:sub>
                        <m:r>
                          <a:rPr lang="en-US" altLang="en-US" sz="1800" b="0" i="1" smtClean="0">
                            <a:latin typeface="Cambria Math" panose="02040503050406030204" pitchFamily="18" charset="0"/>
                          </a:rPr>
                          <m:t>𝑅</m:t>
                        </m:r>
                      </m:sub>
                    </m:sSub>
                  </m:oMath>
                </a14:m>
                <a:r>
                  <a:rPr lang="en-US" altLang="en-US" sz="1800" i="1" dirty="0">
                    <a:latin typeface="Times New Roman" panose="02020603050405020304" pitchFamily="18" charset="0"/>
                    <a:cs typeface="Times New Roman" panose="02020603050405020304" pitchFamily="18" charset="0"/>
                  </a:rPr>
                  <a:t> </a:t>
                </a:r>
                <a:r>
                  <a:rPr lang="en-US" altLang="en-US" sz="1800" dirty="0">
                    <a:latin typeface="Times New Roman" panose="02020603050405020304" pitchFamily="18" charset="0"/>
                    <a:cs typeface="Times New Roman" panose="02020603050405020304" pitchFamily="18" charset="0"/>
                  </a:rPr>
                  <a:t>will become more than </a:t>
                </a:r>
                <a14:m>
                  <m:oMath xmlns:m="http://schemas.openxmlformats.org/officeDocument/2006/math">
                    <m:sSub>
                      <m:sSubPr>
                        <m:ctrlPr>
                          <a:rPr lang="en-US" altLang="en-US" sz="1800" b="0" i="1" smtClean="0">
                            <a:latin typeface="Cambria Math" panose="02040503050406030204" pitchFamily="18" charset="0"/>
                          </a:rPr>
                        </m:ctrlPr>
                      </m:sSubPr>
                      <m:e>
                        <m:r>
                          <a:rPr lang="en-US" altLang="en-US" sz="1800" b="0" i="1" smtClean="0">
                            <a:latin typeface="Cambria Math" panose="02040503050406030204" pitchFamily="18" charset="0"/>
                          </a:rPr>
                          <m:t>𝑉</m:t>
                        </m:r>
                      </m:e>
                      <m:sub>
                        <m:r>
                          <a:rPr lang="en-US" altLang="en-US" sz="1800" b="0" i="1" smtClean="0">
                            <a:latin typeface="Cambria Math" panose="02040503050406030204" pitchFamily="18" charset="0"/>
                          </a:rPr>
                          <m:t>𝑆</m:t>
                        </m:r>
                      </m:sub>
                    </m:sSub>
                  </m:oMath>
                </a14:m>
                <a:r>
                  <a:rPr lang="en-US" altLang="en-US" sz="1800" dirty="0">
                    <a:latin typeface="Times New Roman" panose="02020603050405020304" pitchFamily="18" charset="0"/>
                    <a:cs typeface="Times New Roman" panose="02020603050405020304" pitchFamily="18" charset="0"/>
                  </a:rPr>
                  <a:t>.</a:t>
                </a:r>
              </a:p>
              <a:p>
                <a:pPr eaLnBrk="1" hangingPunct="1"/>
                <a:r>
                  <a:rPr lang="en-US" altLang="en-US" sz="1800" dirty="0">
                    <a:latin typeface="Times New Roman" panose="02020603050405020304" pitchFamily="18" charset="0"/>
                    <a:cs typeface="Times New Roman" panose="02020603050405020304" pitchFamily="18" charset="0"/>
                  </a:rPr>
                  <a:t>Actual value depends on </a:t>
                </a:r>
                <a:r>
                  <a:rPr lang="en-US" altLang="en-US" sz="1800" i="1" dirty="0">
                    <a:latin typeface="Times New Roman" panose="02020603050405020304" pitchFamily="18" charset="0"/>
                    <a:cs typeface="Times New Roman" panose="02020603050405020304" pitchFamily="18" charset="0"/>
                  </a:rPr>
                  <a:t>L, C</a:t>
                </a:r>
                <a:r>
                  <a:rPr lang="en-US" altLang="en-US" sz="1800" dirty="0">
                    <a:latin typeface="Times New Roman" panose="02020603050405020304" pitchFamily="18" charset="0"/>
                    <a:cs typeface="Times New Roman" panose="02020603050405020304" pitchFamily="18" charset="0"/>
                  </a:rPr>
                  <a:t> and </a:t>
                </a:r>
                <a:r>
                  <a:rPr lang="en-US" altLang="en-US" sz="1800" i="1" dirty="0">
                    <a:latin typeface="Times New Roman" panose="02020603050405020304" pitchFamily="18" charset="0"/>
                    <a:cs typeface="Times New Roman" panose="02020603050405020304" pitchFamily="18" charset="0"/>
                  </a:rPr>
                  <a:t>l.</a:t>
                </a:r>
                <a:endParaRPr lang="en-US" altLang="en-US" sz="1800" i="1" baseline="-25000" dirty="0">
                  <a:latin typeface="Times New Roman" panose="02020603050405020304" pitchFamily="18" charset="0"/>
                  <a:cs typeface="Times New Roman" panose="02020603050405020304" pitchFamily="18" charset="0"/>
                </a:endParaRPr>
              </a:p>
              <a:p>
                <a:pPr marL="0" indent="0" algn="just">
                  <a:buNone/>
                </a:pPr>
                <a:endParaRPr lang="en-US" sz="1400" b="0" dirty="0">
                  <a:latin typeface="Times New Roman" panose="02020603050405020304" pitchFamily="18" charset="0"/>
                  <a:ea typeface="Cambria Math" panose="02040503050406030204" pitchFamily="18" charset="0"/>
                  <a:cs typeface="Times New Roman" panose="02020603050405020304" pitchFamily="18" charset="0"/>
                </a:endParaRPr>
              </a:p>
            </p:txBody>
          </p:sp>
        </mc:Choice>
        <mc:Fallback xmlns="">
          <p:sp>
            <p:nvSpPr>
              <p:cNvPr id="2" name="Content Placeholder 1">
                <a:extLst>
                  <a:ext uri="{FF2B5EF4-FFF2-40B4-BE49-F238E27FC236}">
                    <a16:creationId xmlns:a16="http://schemas.microsoft.com/office/drawing/2014/main" id="{E30D90F6-8A9F-453D-F80E-FE10F9100CBD}"/>
                  </a:ext>
                </a:extLst>
              </p:cNvPr>
              <p:cNvSpPr>
                <a:spLocks noGrp="1" noRot="1" noChangeAspect="1" noMove="1" noResize="1" noEditPoints="1" noAdjustHandles="1" noChangeArrowheads="1" noChangeShapeType="1" noTextEdit="1"/>
              </p:cNvSpPr>
              <p:nvPr>
                <p:ph idx="1"/>
              </p:nvPr>
            </p:nvSpPr>
            <p:spPr>
              <a:xfrm>
                <a:off x="641546" y="1041751"/>
                <a:ext cx="7969054" cy="5220255"/>
              </a:xfrm>
              <a:blipFill>
                <a:blip r:embed="rId2"/>
                <a:stretch>
                  <a:fillRect l="-612" t="-1168" r="-76"/>
                </a:stretch>
              </a:blipFill>
            </p:spPr>
            <p:txBody>
              <a:bodyPr/>
              <a:lstStyle/>
              <a:p>
                <a:r>
                  <a:rPr lang="en-IN">
                    <a:noFill/>
                  </a:rPr>
                  <a:t> </a:t>
                </a:r>
              </a:p>
            </p:txBody>
          </p:sp>
        </mc:Fallback>
      </mc:AlternateContent>
      <p:sp>
        <p:nvSpPr>
          <p:cNvPr id="3" name="Footer Placeholder 2">
            <a:extLst>
              <a:ext uri="{FF2B5EF4-FFF2-40B4-BE49-F238E27FC236}">
                <a16:creationId xmlns:a16="http://schemas.microsoft.com/office/drawing/2014/main" id="{59BF382D-E8D4-F5B6-537A-1A215B502FE2}"/>
              </a:ext>
            </a:extLst>
          </p:cNvPr>
          <p:cNvSpPr>
            <a:spLocks noGrp="1"/>
          </p:cNvSpPr>
          <p:nvPr>
            <p:ph type="ftr" sz="quarter" idx="11"/>
          </p:nvPr>
        </p:nvSpPr>
        <p:spPr/>
        <p:txBody>
          <a:bodyPr/>
          <a:lstStyle/>
          <a:p>
            <a:r>
              <a:rPr lang="en-US"/>
              <a:t>Power Engineering II (EE-238) -- Prof. Sandeep Anand, IIT Bombay</a:t>
            </a:r>
            <a:endParaRPr lang="en-GB" dirty="0"/>
          </a:p>
        </p:txBody>
      </p:sp>
      <p:sp>
        <p:nvSpPr>
          <p:cNvPr id="4" name="Slide Number Placeholder 3">
            <a:extLst>
              <a:ext uri="{FF2B5EF4-FFF2-40B4-BE49-F238E27FC236}">
                <a16:creationId xmlns:a16="http://schemas.microsoft.com/office/drawing/2014/main" id="{C3A0AAEA-556D-F3EF-BC3B-7E459CBFDECC}"/>
              </a:ext>
            </a:extLst>
          </p:cNvPr>
          <p:cNvSpPr>
            <a:spLocks noGrp="1"/>
          </p:cNvSpPr>
          <p:nvPr>
            <p:ph type="sldNum" sz="quarter" idx="12"/>
          </p:nvPr>
        </p:nvSpPr>
        <p:spPr/>
        <p:txBody>
          <a:bodyPr/>
          <a:lstStyle/>
          <a:p>
            <a:fld id="{49596EAA-E04B-47F9-B760-52508BFA6EE9}" type="slidenum">
              <a:rPr lang="en-GB" smtClean="0"/>
              <a:t>9</a:t>
            </a:fld>
            <a:endParaRPr lang="en-GB"/>
          </a:p>
        </p:txBody>
      </p:sp>
      <p:sp>
        <p:nvSpPr>
          <p:cNvPr id="5" name="Title 4">
            <a:extLst>
              <a:ext uri="{FF2B5EF4-FFF2-40B4-BE49-F238E27FC236}">
                <a16:creationId xmlns:a16="http://schemas.microsoft.com/office/drawing/2014/main" id="{72AF005A-728E-9609-E3B3-C65148E58D9D}"/>
              </a:ext>
            </a:extLst>
          </p:cNvPr>
          <p:cNvSpPr>
            <a:spLocks noGrp="1"/>
          </p:cNvSpPr>
          <p:nvPr>
            <p:ph type="title"/>
          </p:nvPr>
        </p:nvSpPr>
        <p:spPr/>
        <p:txBody>
          <a:bodyPr/>
          <a:lstStyle/>
          <a:p>
            <a:r>
              <a:rPr lang="en-US" dirty="0"/>
              <a:t>Ferranti Effect</a:t>
            </a:r>
            <a:endParaRPr lang="en-IN" dirty="0"/>
          </a:p>
        </p:txBody>
      </p:sp>
      <p:sp>
        <p:nvSpPr>
          <p:cNvPr id="6" name="Content Placeholder 5">
            <a:extLst>
              <a:ext uri="{FF2B5EF4-FFF2-40B4-BE49-F238E27FC236}">
                <a16:creationId xmlns:a16="http://schemas.microsoft.com/office/drawing/2014/main" id="{9313CCE3-DCC0-980D-29CF-62145BD6344E}"/>
              </a:ext>
            </a:extLst>
          </p:cNvPr>
          <p:cNvSpPr>
            <a:spLocks noGrp="1"/>
          </p:cNvSpPr>
          <p:nvPr>
            <p:ph idx="13"/>
          </p:nvPr>
        </p:nvSpPr>
        <p:spPr>
          <a:xfrm>
            <a:off x="838200" y="5977909"/>
            <a:ext cx="10515600" cy="244211"/>
          </a:xfrm>
        </p:spPr>
        <p:txBody>
          <a:bodyPr/>
          <a:lstStyle/>
          <a:p>
            <a:pPr>
              <a:lnSpc>
                <a:spcPct val="100000"/>
              </a:lnSpc>
            </a:pPr>
            <a:r>
              <a:rPr lang="en-US" sz="1100" dirty="0"/>
              <a:t>Power System Engineering by DP Kothari and IJ </a:t>
            </a:r>
            <a:r>
              <a:rPr lang="en-US" sz="1100" dirty="0" err="1"/>
              <a:t>Nagrath</a:t>
            </a:r>
            <a:r>
              <a:rPr lang="en-US" sz="1100" dirty="0"/>
              <a:t> (Chapter 5)</a:t>
            </a:r>
            <a:endParaRPr lang="en-IN" sz="1100" dirty="0"/>
          </a:p>
        </p:txBody>
      </p:sp>
      <p:pic>
        <p:nvPicPr>
          <p:cNvPr id="8" name="Picture 7">
            <a:extLst>
              <a:ext uri="{FF2B5EF4-FFF2-40B4-BE49-F238E27FC236}">
                <a16:creationId xmlns:a16="http://schemas.microsoft.com/office/drawing/2014/main" id="{8B7CF314-09B0-18A3-17DD-D6DF194E5408}"/>
              </a:ext>
            </a:extLst>
          </p:cNvPr>
          <p:cNvPicPr>
            <a:picLocks noChangeAspect="1"/>
          </p:cNvPicPr>
          <p:nvPr/>
        </p:nvPicPr>
        <p:blipFill>
          <a:blip r:embed="rId3"/>
          <a:srcRect r="47260"/>
          <a:stretch/>
        </p:blipFill>
        <p:spPr>
          <a:xfrm>
            <a:off x="8732641" y="1479736"/>
            <a:ext cx="3195380" cy="1495634"/>
          </a:xfrm>
          <a:prstGeom prst="rect">
            <a:avLst/>
          </a:prstGeom>
        </p:spPr>
      </p:pic>
      <p:pic>
        <p:nvPicPr>
          <p:cNvPr id="9" name="Picture 8">
            <a:extLst>
              <a:ext uri="{FF2B5EF4-FFF2-40B4-BE49-F238E27FC236}">
                <a16:creationId xmlns:a16="http://schemas.microsoft.com/office/drawing/2014/main" id="{F0B0E9E5-1986-C780-BD97-EA3935338A3C}"/>
              </a:ext>
            </a:extLst>
          </p:cNvPr>
          <p:cNvPicPr>
            <a:picLocks noChangeAspect="1"/>
          </p:cNvPicPr>
          <p:nvPr/>
        </p:nvPicPr>
        <p:blipFill>
          <a:blip r:embed="rId3"/>
          <a:srcRect l="55390" r="-4531"/>
          <a:stretch/>
        </p:blipFill>
        <p:spPr>
          <a:xfrm>
            <a:off x="8950680" y="3054111"/>
            <a:ext cx="2977341" cy="1495634"/>
          </a:xfrm>
          <a:prstGeom prst="rect">
            <a:avLst/>
          </a:prstGeom>
        </p:spPr>
      </p:pic>
      <p:sp>
        <p:nvSpPr>
          <p:cNvPr id="10" name="TextBox 9">
            <a:extLst>
              <a:ext uri="{FF2B5EF4-FFF2-40B4-BE49-F238E27FC236}">
                <a16:creationId xmlns:a16="http://schemas.microsoft.com/office/drawing/2014/main" id="{81EEBCA6-56C3-8F7A-E622-92E3E17441E3}"/>
              </a:ext>
            </a:extLst>
          </p:cNvPr>
          <p:cNvSpPr txBox="1"/>
          <p:nvPr/>
        </p:nvSpPr>
        <p:spPr>
          <a:xfrm>
            <a:off x="9055489" y="4707227"/>
            <a:ext cx="3136511" cy="523220"/>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Line representation (no load condition) and its phasor diagram</a:t>
            </a:r>
            <a:endParaRPr lang="en-IN"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8252089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Gill Sans MT">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4135</TotalTime>
  <Words>7426</Words>
  <Application>Microsoft Office PowerPoint</Application>
  <PresentationFormat>Widescreen</PresentationFormat>
  <Paragraphs>815</Paragraphs>
  <Slides>66</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66</vt:i4>
      </vt:variant>
    </vt:vector>
  </HeadingPairs>
  <TitlesOfParts>
    <vt:vector size="77" baseType="lpstr">
      <vt:lpstr>acumin-pro</vt:lpstr>
      <vt:lpstr>AdvP1491</vt:lpstr>
      <vt:lpstr>Arial</vt:lpstr>
      <vt:lpstr>Calibri</vt:lpstr>
      <vt:lpstr>Cambria Math</vt:lpstr>
      <vt:lpstr>Gill Sans MT</vt:lpstr>
      <vt:lpstr>Helvetica-Bold</vt:lpstr>
      <vt:lpstr>Times New Roman</vt:lpstr>
      <vt:lpstr>Wingdings</vt:lpstr>
      <vt:lpstr>Wingdings 3</vt:lpstr>
      <vt:lpstr>Office Theme</vt:lpstr>
      <vt:lpstr>Introduction</vt:lpstr>
      <vt:lpstr>Lecture 1: Overhead transmission line</vt:lpstr>
      <vt:lpstr>Introduction</vt:lpstr>
      <vt:lpstr>Types of Transmission lines</vt:lpstr>
      <vt:lpstr>Short Transmission line</vt:lpstr>
      <vt:lpstr>Medium Transmission line</vt:lpstr>
      <vt:lpstr>Long Transmission line</vt:lpstr>
      <vt:lpstr>Long Transmission line</vt:lpstr>
      <vt:lpstr>Ferranti Effect</vt:lpstr>
      <vt:lpstr>Surge Impedance loading</vt:lpstr>
      <vt:lpstr>Surge Impedance loading</vt:lpstr>
      <vt:lpstr>Lecture 2: Cable Characteristics</vt:lpstr>
      <vt:lpstr>Overhead vs. Underground Systems</vt:lpstr>
      <vt:lpstr>Components of power cable</vt:lpstr>
      <vt:lpstr>Insulation Resistance</vt:lpstr>
      <vt:lpstr>Electric stress in the cable</vt:lpstr>
      <vt:lpstr>Electric stress in the cable (cont..)</vt:lpstr>
      <vt:lpstr>Grading of cables</vt:lpstr>
      <vt:lpstr>Heating of cables</vt:lpstr>
      <vt:lpstr>Lecture 3 and 4: HVDC</vt:lpstr>
      <vt:lpstr>HVDC</vt:lpstr>
      <vt:lpstr>HVDC Scenario in India [1]</vt:lpstr>
      <vt:lpstr>Advantages of HVDC</vt:lpstr>
      <vt:lpstr>Advantages of HVDC (cpnt..)</vt:lpstr>
      <vt:lpstr>Disadvantages of HVDC</vt:lpstr>
      <vt:lpstr>Types of HVDC links</vt:lpstr>
      <vt:lpstr>Types of HVDC links</vt:lpstr>
      <vt:lpstr>HVDC Light</vt:lpstr>
      <vt:lpstr>Components of HVDC transmission</vt:lpstr>
      <vt:lpstr>Semiconductor Valves for HVDC</vt:lpstr>
      <vt:lpstr>Single phase converters</vt:lpstr>
      <vt:lpstr>Three-phase converters</vt:lpstr>
      <vt:lpstr>Three-phase converters</vt:lpstr>
      <vt:lpstr>Lecture 5: Reactive power compensation</vt:lpstr>
      <vt:lpstr>Need for Reactive power</vt:lpstr>
      <vt:lpstr>Advantages of improving pf</vt:lpstr>
      <vt:lpstr>Methods of Reactive power compensation</vt:lpstr>
      <vt:lpstr>Static shunt capacitors/reactors</vt:lpstr>
      <vt:lpstr>Static series capacitors</vt:lpstr>
      <vt:lpstr>Synchronous condensers</vt:lpstr>
      <vt:lpstr>Static VAR control (SVC)</vt:lpstr>
      <vt:lpstr>SVC (cont.) </vt:lpstr>
      <vt:lpstr>STATCOM </vt:lpstr>
      <vt:lpstr>Lecture 6: Three-phase transformer</vt:lpstr>
      <vt:lpstr>Transformer</vt:lpstr>
      <vt:lpstr>Connection of 3-ϕ transformer</vt:lpstr>
      <vt:lpstr>Connection of 3-ϕ transformer</vt:lpstr>
      <vt:lpstr>Connection of 3-ϕ transformer</vt:lpstr>
      <vt:lpstr>Connection of 3-ϕ transformer</vt:lpstr>
      <vt:lpstr>Phase shift in 3-ϕ transformer </vt:lpstr>
      <vt:lpstr>Factors Affecting Choice of Connection</vt:lpstr>
      <vt:lpstr>Reasons for Grounding</vt:lpstr>
      <vt:lpstr>Reasons for Grounding</vt:lpstr>
      <vt:lpstr>Reasons for Grounding</vt:lpstr>
      <vt:lpstr>Lecture 7: Power Quality</vt:lpstr>
      <vt:lpstr>Definition of Power Quality</vt:lpstr>
      <vt:lpstr>Why so much concern ?</vt:lpstr>
      <vt:lpstr>Power Quality Phenomenon</vt:lpstr>
      <vt:lpstr>Electromagnetic phenomenon</vt:lpstr>
      <vt:lpstr>Electromagnetic phenomenon</vt:lpstr>
      <vt:lpstr>Power Quality Disturbances</vt:lpstr>
      <vt:lpstr>Power Quality Disturbances</vt:lpstr>
      <vt:lpstr>Power Quality Disturbances</vt:lpstr>
      <vt:lpstr>Power Quality Disturbances</vt:lpstr>
      <vt:lpstr>Power Quality Disturbances</vt:lpstr>
      <vt:lpstr>Power Quality Disturbances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dc:title>
  <dc:creator>Saurabh Singh</dc:creator>
  <cp:lastModifiedBy>Akash Gangwar</cp:lastModifiedBy>
  <cp:revision>46</cp:revision>
  <dcterms:created xsi:type="dcterms:W3CDTF">2024-06-27T09:40:50Z</dcterms:created>
  <dcterms:modified xsi:type="dcterms:W3CDTF">2025-04-01T10:54:19Z</dcterms:modified>
</cp:coreProperties>
</file>